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400800" cy="12803188"/>
  <p:notesSz cx="6735763" cy="9866313"/>
  <p:defaultTextStyle>
    <a:defPPr>
      <a:defRPr lang="ja-JP"/>
    </a:defPPr>
    <a:lvl1pPr marL="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28" autoAdjust="0"/>
    <p:restoredTop sz="92756" autoAdjust="0"/>
  </p:normalViewPr>
  <p:slideViewPr>
    <p:cSldViewPr>
      <p:cViewPr>
        <p:scale>
          <a:sx n="75" d="100"/>
          <a:sy n="75" d="100"/>
        </p:scale>
        <p:origin x="-1932" y="546"/>
      </p:cViewPr>
      <p:guideLst>
        <p:guide orient="horz" pos="4033"/>
        <p:guide pos="20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80060" y="3977288"/>
            <a:ext cx="5440680" cy="2744387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60120" y="7255140"/>
            <a:ext cx="4480560" cy="327192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2352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6723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872832" y="957277"/>
            <a:ext cx="1512411" cy="2039026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35598" y="957277"/>
            <a:ext cx="4430554" cy="2039026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2852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3505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5619" y="8227235"/>
            <a:ext cx="5440680" cy="254285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5619" y="5426539"/>
            <a:ext cx="5440680" cy="2800696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692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35598" y="5577685"/>
            <a:ext cx="2971483" cy="1576985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13760" y="5577685"/>
            <a:ext cx="2971483" cy="1576985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210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0040" y="512721"/>
            <a:ext cx="5760720" cy="213386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0041" y="2865900"/>
            <a:ext cx="2828131" cy="1194370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0041" y="4060270"/>
            <a:ext cx="2828131" cy="737665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251518" y="2865900"/>
            <a:ext cx="2829243" cy="1194370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251518" y="4060270"/>
            <a:ext cx="2829243" cy="737665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261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574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4115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0041" y="509756"/>
            <a:ext cx="2105819" cy="2169429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02535" y="509758"/>
            <a:ext cx="3578225" cy="10927166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0041" y="2679187"/>
            <a:ext cx="2105819" cy="875773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57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54601" y="8962232"/>
            <a:ext cx="3840480" cy="1058042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54601" y="1143989"/>
            <a:ext cx="3840480" cy="7681913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54601" y="10020275"/>
            <a:ext cx="3840480" cy="1502595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6570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20040" y="512721"/>
            <a:ext cx="5760720" cy="2133865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0040" y="2987412"/>
            <a:ext cx="5760720" cy="8449512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20040" y="11866659"/>
            <a:ext cx="1493520" cy="681652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4D1BA-14A2-4DAA-9C31-F97127A5922F}" type="datetimeFigureOut">
              <a:rPr kumimoji="1" lang="ja-JP" altLang="en-US" smtClean="0"/>
              <a:t>2014/4/18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186940" y="11866659"/>
            <a:ext cx="2026920" cy="681652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587240" y="11866659"/>
            <a:ext cx="1493520" cy="681652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63D53-701C-4E20-9280-325E621E4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292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kumimoji="1"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22.png"/><Relationship Id="rId3" Type="http://schemas.openxmlformats.org/officeDocument/2006/relationships/image" Target="../media/image2.jpeg"/><Relationship Id="rId21" Type="http://schemas.openxmlformats.org/officeDocument/2006/relationships/image" Target="../media/image18.jpeg"/><Relationship Id="rId34" Type="http://schemas.openxmlformats.org/officeDocument/2006/relationships/image" Target="../media/image29.png"/><Relationship Id="rId7" Type="http://schemas.openxmlformats.org/officeDocument/2006/relationships/image" Target="../media/image6.jpeg"/><Relationship Id="rId12" Type="http://schemas.microsoft.com/office/2007/relationships/hdphoto" Target="../media/hdphoto2.wdp"/><Relationship Id="rId17" Type="http://schemas.openxmlformats.org/officeDocument/2006/relationships/image" Target="../media/image14.png"/><Relationship Id="rId25" Type="http://schemas.microsoft.com/office/2007/relationships/hdphoto" Target="../media/hdphoto3.wdp"/><Relationship Id="rId33" Type="http://schemas.openxmlformats.org/officeDocument/2006/relationships/image" Target="../media/image28.jpeg"/><Relationship Id="rId2" Type="http://schemas.openxmlformats.org/officeDocument/2006/relationships/image" Target="../media/image1.jpeg"/><Relationship Id="rId16" Type="http://schemas.openxmlformats.org/officeDocument/2006/relationships/image" Target="../media/image13.jpeg"/><Relationship Id="rId20" Type="http://schemas.openxmlformats.org/officeDocument/2006/relationships/image" Target="../media/image17.png"/><Relationship Id="rId29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9.png"/><Relationship Id="rId24" Type="http://schemas.openxmlformats.org/officeDocument/2006/relationships/image" Target="../media/image21.png"/><Relationship Id="rId32" Type="http://schemas.openxmlformats.org/officeDocument/2006/relationships/image" Target="../media/image27.jpeg"/><Relationship Id="rId37" Type="http://schemas.openxmlformats.org/officeDocument/2006/relationships/image" Target="../media/image31.jpeg"/><Relationship Id="rId5" Type="http://schemas.openxmlformats.org/officeDocument/2006/relationships/image" Target="../media/image4.jpeg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3.png"/><Relationship Id="rId36" Type="http://schemas.openxmlformats.org/officeDocument/2006/relationships/image" Target="../media/image30.png"/><Relationship Id="rId10" Type="http://schemas.microsoft.com/office/2007/relationships/hdphoto" Target="../media/hdphoto1.wdp"/><Relationship Id="rId19" Type="http://schemas.openxmlformats.org/officeDocument/2006/relationships/image" Target="../media/image16.png"/><Relationship Id="rId31" Type="http://schemas.openxmlformats.org/officeDocument/2006/relationships/image" Target="../media/image26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1.png"/><Relationship Id="rId22" Type="http://schemas.openxmlformats.org/officeDocument/2006/relationships/image" Target="../media/image19.gif"/><Relationship Id="rId27" Type="http://schemas.microsoft.com/office/2007/relationships/hdphoto" Target="../media/hdphoto4.wdp"/><Relationship Id="rId30" Type="http://schemas.openxmlformats.org/officeDocument/2006/relationships/image" Target="../media/image25.jpeg"/><Relationship Id="rId35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タイトル 1"/>
          <p:cNvSpPr txBox="1">
            <a:spLocks/>
          </p:cNvSpPr>
          <p:nvPr/>
        </p:nvSpPr>
        <p:spPr>
          <a:xfrm>
            <a:off x="-533692" y="2271153"/>
            <a:ext cx="7487514" cy="96841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24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刻ゴシック Light" panose="02000600000000000000" pitchFamily="2" charset="-128"/>
              <a:ea typeface="刻ゴシック Light" panose="02000600000000000000" pitchFamily="2" charset="-128"/>
              <a:cs typeface="メイリオ" panose="020B0604030504040204" pitchFamily="50" charset="-128"/>
            </a:endParaRPr>
          </a:p>
        </p:txBody>
      </p:sp>
      <p:cxnSp>
        <p:nvCxnSpPr>
          <p:cNvPr id="120" name="直線コネクタ 119"/>
          <p:cNvCxnSpPr/>
          <p:nvPr/>
        </p:nvCxnSpPr>
        <p:spPr>
          <a:xfrm>
            <a:off x="-279981" y="2331162"/>
            <a:ext cx="6846892" cy="1894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線コネクタ 120"/>
          <p:cNvCxnSpPr/>
          <p:nvPr/>
        </p:nvCxnSpPr>
        <p:spPr>
          <a:xfrm>
            <a:off x="-280058" y="3176011"/>
            <a:ext cx="6813061" cy="1882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" name="Picture 3" descr="C:\Users\1377923\Desktop\0_参照用\crsm000000000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" r="25562" b="2820"/>
          <a:stretch/>
        </p:blipFill>
        <p:spPr bwMode="auto">
          <a:xfrm>
            <a:off x="-638794" y="2271153"/>
            <a:ext cx="4393668" cy="418764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5" name="グループ化 304"/>
          <p:cNvGrpSpPr/>
          <p:nvPr/>
        </p:nvGrpSpPr>
        <p:grpSpPr>
          <a:xfrm>
            <a:off x="4424537" y="7456371"/>
            <a:ext cx="855207" cy="507503"/>
            <a:chOff x="4424537" y="7456371"/>
            <a:chExt cx="855207" cy="507503"/>
          </a:xfrm>
        </p:grpSpPr>
        <p:pic>
          <p:nvPicPr>
            <p:cNvPr id="223" name="Picture 11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970"/>
            <a:stretch/>
          </p:blipFill>
          <p:spPr bwMode="auto">
            <a:xfrm>
              <a:off x="4424537" y="7519867"/>
              <a:ext cx="678689" cy="444007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9" name="直角三角形 298"/>
            <p:cNvSpPr/>
            <p:nvPr/>
          </p:nvSpPr>
          <p:spPr>
            <a:xfrm rot="10800000">
              <a:off x="4517951" y="7456371"/>
              <a:ext cx="761793" cy="267289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7" name="正方形/長方形 216"/>
          <p:cNvSpPr/>
          <p:nvPr/>
        </p:nvSpPr>
        <p:spPr bwMode="auto">
          <a:xfrm>
            <a:off x="4482963" y="9963118"/>
            <a:ext cx="615617" cy="576644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B2B2B2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8" name="正方形/長方形 217"/>
          <p:cNvSpPr/>
          <p:nvPr/>
        </p:nvSpPr>
        <p:spPr bwMode="auto">
          <a:xfrm>
            <a:off x="4064496" y="9857978"/>
            <a:ext cx="529234" cy="46356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B2B2B2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4" name="テキスト ボックス 213"/>
          <p:cNvSpPr txBox="1"/>
          <p:nvPr/>
        </p:nvSpPr>
        <p:spPr>
          <a:xfrm>
            <a:off x="5288632" y="9483130"/>
            <a:ext cx="1107996" cy="230832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txBody>
          <a:bodyPr wrap="none" rtlCol="0">
            <a:spAutoFit/>
          </a:bodyPr>
          <a:lstStyle/>
          <a:p>
            <a:r>
              <a:rPr lang="ja-JP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最新研究をぜひ</a:t>
            </a:r>
            <a:r>
              <a:rPr lang="en-US" altLang="ja-JP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!!</a:t>
            </a:r>
            <a:endParaRPr kumimoji="1" lang="ja-JP" alt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351" name="直線コネクタ 350"/>
          <p:cNvCxnSpPr/>
          <p:nvPr/>
        </p:nvCxnSpPr>
        <p:spPr>
          <a:xfrm flipH="1">
            <a:off x="2829534" y="7275392"/>
            <a:ext cx="1127822" cy="409828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直線コネクタ 1029"/>
          <p:cNvCxnSpPr/>
          <p:nvPr/>
        </p:nvCxnSpPr>
        <p:spPr>
          <a:xfrm flipH="1" flipV="1">
            <a:off x="3934079" y="7267036"/>
            <a:ext cx="1299889" cy="419852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直線コネクタ 1033"/>
          <p:cNvCxnSpPr/>
          <p:nvPr/>
        </p:nvCxnSpPr>
        <p:spPr>
          <a:xfrm>
            <a:off x="3914920" y="6663204"/>
            <a:ext cx="0" cy="603831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5" name="コンテンツ プレースホルダ 8" descr="images4.jpg"/>
          <p:cNvPicPr>
            <a:picLocks noGrp="1"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3" r="2147" b="9926"/>
          <a:stretch/>
        </p:blipFill>
        <p:spPr bwMode="auto">
          <a:xfrm>
            <a:off x="3560440" y="8926218"/>
            <a:ext cx="713702" cy="643728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直角三角形 50"/>
          <p:cNvSpPr/>
          <p:nvPr/>
        </p:nvSpPr>
        <p:spPr>
          <a:xfrm>
            <a:off x="3560440" y="9241614"/>
            <a:ext cx="194433" cy="40034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9" name="Picture 21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68" t="53636" r="40001" b="33501"/>
          <a:stretch/>
        </p:blipFill>
        <p:spPr bwMode="auto">
          <a:xfrm>
            <a:off x="1876092" y="6500024"/>
            <a:ext cx="460212" cy="16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9" name="Picture 7" descr="C:\Users\1377632\Pictures\図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05" y="10023888"/>
            <a:ext cx="636142" cy="548523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8" name="Picture 2" descr="C:\Users\1377632\Pictures\図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252" y="9785969"/>
            <a:ext cx="737964" cy="496883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" name="Picture 4" descr="https://bbs09.bbs2.tec.toyota.co.jp/php-bin/standard/FileOut.php/r/TechnicalAdministration/JOB/T08ES/07_%83g%83%88%83%5E%8BZ%8Fp%89%EF%202014/01_%8BZ%8Fp%8E%D2%82%CC%88%EA%93%FA/110_%8A%E9%89%E6%93W%8E%A6/030_%8E%D4%97%BC%93W%8E%A6/%8E%D4%82%CC%89%E6%91%9C%81iSUV%8Cn%81j/?FILES=%83%89%83%93%83N%83%8BFJ40V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232" y="9483871"/>
            <a:ext cx="827472" cy="446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" name="Picture 6" descr="https://bbs09.bbs2.tec.toyota.co.jp/php-bin/standard/FileOut.php/r/TechnicalAdministration/JOB/T08ES/07_%83g%83%88%83%5E%8BZ%8Fp%89%EF%202014/01_%8BZ%8Fp%8E%D2%82%CC%88%EA%93%FA/110_%8A%E9%89%E6%93W%8E%A6/030_%8E%D4%97%BC%93W%8E%A6/%8E%D4%82%CC%89%E6%91%9C%81iSUV%8Cn%81j/?FILES=%83%89%83%93%83N%83%8BFJ25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181" b="96885" l="0" r="9639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577" y="9608876"/>
            <a:ext cx="947677" cy="609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円弧 55"/>
          <p:cNvSpPr/>
          <p:nvPr/>
        </p:nvSpPr>
        <p:spPr>
          <a:xfrm>
            <a:off x="382915" y="6715611"/>
            <a:ext cx="1560316" cy="1472605"/>
          </a:xfrm>
          <a:prstGeom prst="arc">
            <a:avLst>
              <a:gd name="adj1" fmla="val 11702269"/>
              <a:gd name="adj2" fmla="val 10865168"/>
            </a:avLst>
          </a:prstGeom>
          <a:ln w="762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32048" y="7118"/>
            <a:ext cx="6366544" cy="12803188"/>
            <a:chOff x="-7744816" y="1937098"/>
            <a:chExt cx="5688632" cy="10297144"/>
          </a:xfrm>
        </p:grpSpPr>
        <p:sp>
          <p:nvSpPr>
            <p:cNvPr id="4" name="正方形/長方形 3"/>
            <p:cNvSpPr/>
            <p:nvPr/>
          </p:nvSpPr>
          <p:spPr>
            <a:xfrm>
              <a:off x="-7744816" y="1937098"/>
              <a:ext cx="5688632" cy="10297144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" name="直線コネクタ 5"/>
            <p:cNvCxnSpPr/>
            <p:nvPr/>
          </p:nvCxnSpPr>
          <p:spPr>
            <a:xfrm>
              <a:off x="-7744816" y="3665290"/>
              <a:ext cx="568863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>
            <a:xfrm>
              <a:off x="-7744816" y="7085670"/>
              <a:ext cx="568863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-7744816" y="10506050"/>
              <a:ext cx="568863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テキスト ボックス 7"/>
          <p:cNvSpPr txBox="1"/>
          <p:nvPr/>
        </p:nvSpPr>
        <p:spPr>
          <a:xfrm rot="10800000">
            <a:off x="1840584" y="784970"/>
            <a:ext cx="274947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底面（のりしろ）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8" name="Text Box 6"/>
          <p:cNvSpPr txBox="1">
            <a:spLocks noChangeArrowheads="1"/>
          </p:cNvSpPr>
          <p:nvPr/>
        </p:nvSpPr>
        <p:spPr bwMode="auto">
          <a:xfrm>
            <a:off x="2013652" y="6689626"/>
            <a:ext cx="3946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800" dirty="0">
                <a:ea typeface="HGP創英角ﾎﾟｯﾌﾟ体" pitchFamily="50" charset="-128"/>
              </a:rPr>
              <a:t>す</a:t>
            </a:r>
          </a:p>
        </p:txBody>
      </p:sp>
      <p:sp>
        <p:nvSpPr>
          <p:cNvPr id="59" name="Text Box 7"/>
          <p:cNvSpPr txBox="1">
            <a:spLocks noChangeArrowheads="1"/>
          </p:cNvSpPr>
          <p:nvPr/>
        </p:nvSpPr>
        <p:spPr bwMode="auto">
          <a:xfrm>
            <a:off x="2135620" y="7009596"/>
            <a:ext cx="40588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800" dirty="0">
                <a:ea typeface="HGP創英角ﾎﾟｯﾌﾟ体" pitchFamily="50" charset="-128"/>
              </a:rPr>
              <a:t>べ</a:t>
            </a:r>
          </a:p>
        </p:txBody>
      </p:sp>
      <p:sp>
        <p:nvSpPr>
          <p:cNvPr id="60" name="Text Box 8"/>
          <p:cNvSpPr txBox="1">
            <a:spLocks noChangeArrowheads="1"/>
          </p:cNvSpPr>
          <p:nvPr/>
        </p:nvSpPr>
        <p:spPr bwMode="auto">
          <a:xfrm>
            <a:off x="2292460" y="7337698"/>
            <a:ext cx="3946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800" dirty="0">
                <a:ea typeface="HGP創英角ﾎﾟｯﾌﾟ体" pitchFamily="50" charset="-128"/>
              </a:rPr>
              <a:t>て</a:t>
            </a:r>
          </a:p>
        </p:txBody>
      </p:sp>
      <p:sp>
        <p:nvSpPr>
          <p:cNvPr id="61" name="Text Box 9"/>
          <p:cNvSpPr txBox="1">
            <a:spLocks noChangeArrowheads="1"/>
          </p:cNvSpPr>
          <p:nvPr/>
        </p:nvSpPr>
        <p:spPr bwMode="auto">
          <a:xfrm>
            <a:off x="2434874" y="7657668"/>
            <a:ext cx="3946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800" dirty="0">
                <a:ea typeface="HGP創英角ﾎﾟｯﾌﾟ体" pitchFamily="50" charset="-128"/>
              </a:rPr>
              <a:t>の</a:t>
            </a:r>
          </a:p>
        </p:txBody>
      </p:sp>
      <p:sp>
        <p:nvSpPr>
          <p:cNvPr id="62" name="Text Box 10"/>
          <p:cNvSpPr txBox="1">
            <a:spLocks noChangeArrowheads="1"/>
          </p:cNvSpPr>
          <p:nvPr/>
        </p:nvSpPr>
        <p:spPr bwMode="auto">
          <a:xfrm>
            <a:off x="2768352" y="8417818"/>
            <a:ext cx="3962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800" dirty="0">
                <a:ea typeface="HGP創英角ﾎﾟｯﾌﾟ体" pitchFamily="50" charset="-128"/>
              </a:rPr>
              <a:t>は</a:t>
            </a:r>
          </a:p>
        </p:txBody>
      </p:sp>
      <p:sp>
        <p:nvSpPr>
          <p:cNvPr id="63" name="Text Box 11"/>
          <p:cNvSpPr txBox="1">
            <a:spLocks noChangeArrowheads="1"/>
          </p:cNvSpPr>
          <p:nvPr/>
        </p:nvSpPr>
        <p:spPr bwMode="auto">
          <a:xfrm>
            <a:off x="2912368" y="8737788"/>
            <a:ext cx="37221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800" dirty="0">
                <a:ea typeface="HGP創英角ﾎﾟｯﾌﾟ体" pitchFamily="50" charset="-128"/>
              </a:rPr>
              <a:t>ク</a:t>
            </a:r>
          </a:p>
        </p:txBody>
      </p:sp>
      <p:sp>
        <p:nvSpPr>
          <p:cNvPr id="64" name="Text Box 12"/>
          <p:cNvSpPr txBox="1">
            <a:spLocks noChangeArrowheads="1"/>
          </p:cNvSpPr>
          <p:nvPr/>
        </p:nvSpPr>
        <p:spPr bwMode="auto">
          <a:xfrm>
            <a:off x="3056384" y="9025820"/>
            <a:ext cx="3978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800" dirty="0">
                <a:ea typeface="HGP創英角ﾎﾟｯﾌﾟ体" pitchFamily="50" charset="-128"/>
              </a:rPr>
              <a:t>ル</a:t>
            </a:r>
          </a:p>
        </p:txBody>
      </p:sp>
      <p:sp>
        <p:nvSpPr>
          <p:cNvPr id="65" name="Text Box 13"/>
          <p:cNvSpPr txBox="1">
            <a:spLocks noChangeArrowheads="1"/>
          </p:cNvSpPr>
          <p:nvPr/>
        </p:nvSpPr>
        <p:spPr bwMode="auto">
          <a:xfrm>
            <a:off x="3160972" y="9313852"/>
            <a:ext cx="39946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800" dirty="0">
                <a:ea typeface="HGP創英角ﾎﾟｯﾌﾟ体" pitchFamily="50" charset="-128"/>
              </a:rPr>
              <a:t>マ</a:t>
            </a:r>
          </a:p>
        </p:txBody>
      </p:sp>
      <p:sp>
        <p:nvSpPr>
          <p:cNvPr id="66" name="Text Box 14"/>
          <p:cNvSpPr txBox="1">
            <a:spLocks noChangeArrowheads="1"/>
          </p:cNvSpPr>
          <p:nvPr/>
        </p:nvSpPr>
        <p:spPr bwMode="auto">
          <a:xfrm>
            <a:off x="3301017" y="9601884"/>
            <a:ext cx="3962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800" dirty="0">
                <a:ea typeface="HGP創英角ﾎﾟｯﾌﾟ体" pitchFamily="50" charset="-128"/>
              </a:rPr>
              <a:t>に</a:t>
            </a:r>
          </a:p>
        </p:txBody>
      </p:sp>
      <p:sp>
        <p:nvSpPr>
          <p:cNvPr id="67" name="Text Box 15"/>
          <p:cNvSpPr txBox="1">
            <a:spLocks noChangeArrowheads="1"/>
          </p:cNvSpPr>
          <p:nvPr/>
        </p:nvSpPr>
        <p:spPr bwMode="auto">
          <a:xfrm>
            <a:off x="3431372" y="9929986"/>
            <a:ext cx="4154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800" dirty="0">
                <a:ea typeface="HGP創英角ﾎﾟｯﾌﾟ体" pitchFamily="50" charset="-128"/>
              </a:rPr>
              <a:t>通</a:t>
            </a:r>
          </a:p>
        </p:txBody>
      </p:sp>
      <p:sp>
        <p:nvSpPr>
          <p:cNvPr id="68" name="Text Box 16"/>
          <p:cNvSpPr txBox="1">
            <a:spLocks noChangeArrowheads="1"/>
          </p:cNvSpPr>
          <p:nvPr/>
        </p:nvSpPr>
        <p:spPr bwMode="auto">
          <a:xfrm>
            <a:off x="3589814" y="10249956"/>
            <a:ext cx="40267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800" dirty="0">
                <a:ea typeface="HGP創英角ﾎﾟｯﾌﾟ体" pitchFamily="50" charset="-128"/>
              </a:rPr>
              <a:t>ず</a:t>
            </a:r>
          </a:p>
        </p:txBody>
      </p:sp>
      <p:pic>
        <p:nvPicPr>
          <p:cNvPr id="79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027" y="6757000"/>
            <a:ext cx="487102" cy="364674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Picture 2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056" y="6830022"/>
            <a:ext cx="725894" cy="363660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" name="テキスト ボックス 1"/>
          <p:cNvSpPr txBox="1"/>
          <p:nvPr/>
        </p:nvSpPr>
        <p:spPr>
          <a:xfrm>
            <a:off x="104609" y="6689626"/>
            <a:ext cx="422322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kumimoji="1"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見る</a:t>
            </a:r>
            <a:endParaRPr kumimoji="1" lang="ja-JP" altLang="en-US" sz="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4" name="テキスト ボックス 18"/>
          <p:cNvSpPr txBox="1"/>
          <p:nvPr/>
        </p:nvSpPr>
        <p:spPr>
          <a:xfrm>
            <a:off x="1364113" y="6618198"/>
            <a:ext cx="530970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kumimoji="1"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走る</a:t>
            </a:r>
            <a:endParaRPr kumimoji="1" lang="ja-JP" altLang="en-US" sz="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5" name="テキスト ボックス 19"/>
          <p:cNvSpPr txBox="1"/>
          <p:nvPr/>
        </p:nvSpPr>
        <p:spPr>
          <a:xfrm>
            <a:off x="1535043" y="7122254"/>
            <a:ext cx="585237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kumimoji="1"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曲がる</a:t>
            </a:r>
            <a:endParaRPr kumimoji="1" lang="ja-JP" altLang="en-US" sz="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6" name="テキスト ボックス 20"/>
          <p:cNvSpPr txBox="1"/>
          <p:nvPr/>
        </p:nvSpPr>
        <p:spPr>
          <a:xfrm>
            <a:off x="1463035" y="7626310"/>
            <a:ext cx="576063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kumimoji="1"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止まる</a:t>
            </a:r>
            <a:endParaRPr kumimoji="1" lang="ja-JP" altLang="en-US" sz="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7" name="テキスト ボックス 21"/>
          <p:cNvSpPr txBox="1"/>
          <p:nvPr/>
        </p:nvSpPr>
        <p:spPr>
          <a:xfrm>
            <a:off x="172198" y="7625730"/>
            <a:ext cx="642765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kumimoji="1"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くつろぐ</a:t>
            </a:r>
            <a:endParaRPr kumimoji="1" lang="ja-JP" altLang="en-US" sz="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14" name="Picture 4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935" y="7265690"/>
            <a:ext cx="486172" cy="364378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" name="Picture 5" descr="C:\Users\1448544\Desktop\ト技会\写真\DSCN2153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291" y="7769746"/>
            <a:ext cx="485808" cy="364355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971" y="7841754"/>
            <a:ext cx="639148" cy="391478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" name="Picture 7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56" y="7814373"/>
            <a:ext cx="654498" cy="297196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" name="円形吹き出し 128"/>
          <p:cNvSpPr/>
          <p:nvPr/>
        </p:nvSpPr>
        <p:spPr bwMode="auto">
          <a:xfrm>
            <a:off x="1172764" y="8196277"/>
            <a:ext cx="434287" cy="149533"/>
          </a:xfrm>
          <a:prstGeom prst="wedgeEllipseCallout">
            <a:avLst>
              <a:gd name="adj1" fmla="val -52471"/>
              <a:gd name="adj2" fmla="val -94868"/>
            </a:avLst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自動運転</a:t>
            </a:r>
          </a:p>
        </p:txBody>
      </p:sp>
      <p:sp>
        <p:nvSpPr>
          <p:cNvPr id="138" name="Text Box 5"/>
          <p:cNvSpPr txBox="1">
            <a:spLocks noChangeArrowheads="1"/>
          </p:cNvSpPr>
          <p:nvPr/>
        </p:nvSpPr>
        <p:spPr bwMode="auto">
          <a:xfrm>
            <a:off x="5260756" y="10362034"/>
            <a:ext cx="11079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人事掲示内容承認済</a:t>
            </a:r>
            <a:endParaRPr lang="ja-JP" altLang="en-US" sz="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77082" y="10679587"/>
            <a:ext cx="6363678" cy="2237266"/>
            <a:chOff x="77083" y="10679587"/>
            <a:chExt cx="5501034" cy="223726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83" y="10679587"/>
              <a:ext cx="5501034" cy="22372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7183" y="11442154"/>
              <a:ext cx="1795465" cy="7631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2" name="テキスト ボックス 11"/>
          <p:cNvSpPr txBox="1"/>
          <p:nvPr/>
        </p:nvSpPr>
        <p:spPr>
          <a:xfrm>
            <a:off x="412239" y="724578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来て</a:t>
            </a:r>
            <a:r>
              <a:rPr lang="ja-JP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 </a:t>
            </a:r>
            <a:r>
              <a:rPr lang="ja-JP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見て 触って</a:t>
            </a:r>
            <a:endParaRPr lang="en-US" altLang="ja-JP" sz="900" dirty="0" smtClean="0">
              <a:solidFill>
                <a:schemeClr val="tx1">
                  <a:lumMod val="95000"/>
                  <a:lumOff val="5000"/>
                </a:schemeClr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lang="ja-JP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ワザ</a:t>
            </a:r>
            <a:r>
              <a:rPr lang="ja-JP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の</a:t>
            </a:r>
            <a:r>
              <a:rPr lang="ja-JP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仕組みを体感！</a:t>
            </a:r>
            <a:endParaRPr kumimoji="1" lang="ja-JP" alt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95" name="Picture 2" descr="C:\データ\2014\04.ト技会\写真\DSCN7876.JPG"/>
          <p:cNvPicPr>
            <a:picLocks noChangeAspect="1" noChangeArrowheads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9" t="11381" r="20466" b="15975"/>
          <a:stretch/>
        </p:blipFill>
        <p:spPr bwMode="auto">
          <a:xfrm>
            <a:off x="219909" y="8520185"/>
            <a:ext cx="868390" cy="689722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6" name="正方形/長方形 295"/>
          <p:cNvSpPr/>
          <p:nvPr/>
        </p:nvSpPr>
        <p:spPr bwMode="auto">
          <a:xfrm>
            <a:off x="1541659" y="8516772"/>
            <a:ext cx="722637" cy="676889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B2B2B2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鋳造体験</a:t>
            </a:r>
          </a:p>
        </p:txBody>
      </p:sp>
      <p:sp>
        <p:nvSpPr>
          <p:cNvPr id="301" name="テキスト ボックス 300"/>
          <p:cNvSpPr txBox="1"/>
          <p:nvPr/>
        </p:nvSpPr>
        <p:spPr>
          <a:xfrm>
            <a:off x="104056" y="8346390"/>
            <a:ext cx="11079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匠のワザを体感！</a:t>
            </a:r>
            <a:endParaRPr kumimoji="1" lang="ja-JP" alt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02" name="テキスト ボックス 301"/>
          <p:cNvSpPr txBox="1"/>
          <p:nvPr/>
        </p:nvSpPr>
        <p:spPr>
          <a:xfrm>
            <a:off x="1400200" y="8345810"/>
            <a:ext cx="12234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ものづくりを体感！</a:t>
            </a:r>
            <a:endParaRPr kumimoji="1" lang="ja-JP" alt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 rot="21165919">
            <a:off x="547486" y="8938876"/>
            <a:ext cx="896399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面歪み補正技能</a:t>
            </a:r>
            <a:endParaRPr kumimoji="1" lang="ja-JP" altLang="en-US" sz="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03" name="テキスト ボックス 302"/>
          <p:cNvSpPr txBox="1"/>
          <p:nvPr/>
        </p:nvSpPr>
        <p:spPr>
          <a:xfrm rot="21165919">
            <a:off x="2018103" y="8938876"/>
            <a:ext cx="595035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鋳造体験</a:t>
            </a:r>
            <a:endParaRPr kumimoji="1" lang="ja-JP" altLang="en-US" sz="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pic>
        <p:nvPicPr>
          <p:cNvPr id="304" name="図 303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186" y="9857978"/>
            <a:ext cx="1100566" cy="441196"/>
          </a:xfrm>
          <a:prstGeom prst="rect">
            <a:avLst/>
          </a:prstGeom>
        </p:spPr>
      </p:pic>
      <p:pic>
        <p:nvPicPr>
          <p:cNvPr id="306" name="図 305"/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5" t="31954" r="3402" b="15993"/>
          <a:stretch/>
        </p:blipFill>
        <p:spPr>
          <a:xfrm>
            <a:off x="5576664" y="9931138"/>
            <a:ext cx="516789" cy="152012"/>
          </a:xfrm>
          <a:prstGeom prst="rect">
            <a:avLst/>
          </a:prstGeom>
        </p:spPr>
      </p:pic>
      <p:pic>
        <p:nvPicPr>
          <p:cNvPr id="307" name="Picture 2" descr="https://bbs09.bbs2.tec.toyota.co.jp/php-bin/standard/FileOut.php/r/TechnicalAdministration/JOB/T08ES/07_%83g%83%88%83%5E%8BZ%8Fp%89%EF%202014/01_%8BZ%8Fp%8E%D2%82%CC%88%EA%93%FA/110_%8A%E9%89%E6%93W%8E%A6/030_%8E%D4%97%BC%93W%8E%A6/%8E%D4%82%CC%89%E6%91%9C%81iSUV%8Cn%81j/?FILES=%83%89%83%93%83N%83%8BFJ55V.JP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9562" b="98805" l="2929" r="9749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965" y="9816545"/>
            <a:ext cx="1038819" cy="54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" name="Picture 8" descr="https://bbs09.bbs2.tec.toyota.co.jp/php-bin/standard/FileOut.php/r/TechnicalAdministration/JOB/T08ES/07_%83g%83%88%83%5E%8BZ%8Fp%89%EF%202014/01_%8BZ%8Fp%8E%D2%82%CC%88%EA%93%FA/110_%8A%E9%89%E6%93W%8E%A6/030_%8E%D4%97%BC%93W%8E%A6/%8E%D4%82%CC%89%E6%91%9C%81iSUV%8Cn%81j/?FILES=%83%89%83%93%83N%83%8B60.JP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9738" b="93633" l="1046" r="9790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707" y="10001994"/>
            <a:ext cx="1070242" cy="59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4" name="テキスト ボックス 313"/>
          <p:cNvSpPr txBox="1"/>
          <p:nvPr/>
        </p:nvSpPr>
        <p:spPr>
          <a:xfrm rot="975030">
            <a:off x="1588381" y="10229105"/>
            <a:ext cx="8771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歴史を体感！</a:t>
            </a:r>
            <a:endParaRPr kumimoji="1" lang="ja-JP" alt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 rot="975030">
            <a:off x="1563603" y="10045379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ランクル</a:t>
            </a:r>
            <a:endParaRPr kumimoji="1" lang="ja-JP" alt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7" name="フリーフォーム 56"/>
          <p:cNvSpPr/>
          <p:nvPr/>
        </p:nvSpPr>
        <p:spPr>
          <a:xfrm>
            <a:off x="77082" y="6530802"/>
            <a:ext cx="2907294" cy="2679104"/>
          </a:xfrm>
          <a:custGeom>
            <a:avLst/>
            <a:gdLst>
              <a:gd name="connsiteX0" fmla="*/ 0 w 2773680"/>
              <a:gd name="connsiteY0" fmla="*/ 0 h 2598420"/>
              <a:gd name="connsiteX1" fmla="*/ 0 w 2773680"/>
              <a:gd name="connsiteY1" fmla="*/ 2598420 h 2598420"/>
              <a:gd name="connsiteX2" fmla="*/ 2773680 w 2773680"/>
              <a:gd name="connsiteY2" fmla="*/ 2598420 h 2598420"/>
              <a:gd name="connsiteX3" fmla="*/ 1714500 w 2773680"/>
              <a:gd name="connsiteY3" fmla="*/ 15240 h 2598420"/>
              <a:gd name="connsiteX4" fmla="*/ 731520 w 2773680"/>
              <a:gd name="connsiteY4" fmla="*/ 15240 h 2598420"/>
              <a:gd name="connsiteX0" fmla="*/ 0 w 2773680"/>
              <a:gd name="connsiteY0" fmla="*/ 22860 h 2621280"/>
              <a:gd name="connsiteX1" fmla="*/ 0 w 2773680"/>
              <a:gd name="connsiteY1" fmla="*/ 2621280 h 2621280"/>
              <a:gd name="connsiteX2" fmla="*/ 2773680 w 2773680"/>
              <a:gd name="connsiteY2" fmla="*/ 2621280 h 2621280"/>
              <a:gd name="connsiteX3" fmla="*/ 1706880 w 2773680"/>
              <a:gd name="connsiteY3" fmla="*/ 0 h 2621280"/>
              <a:gd name="connsiteX4" fmla="*/ 731520 w 2773680"/>
              <a:gd name="connsiteY4" fmla="*/ 38100 h 2621280"/>
              <a:gd name="connsiteX0" fmla="*/ 0 w 2773680"/>
              <a:gd name="connsiteY0" fmla="*/ 22860 h 2621280"/>
              <a:gd name="connsiteX1" fmla="*/ 0 w 2773680"/>
              <a:gd name="connsiteY1" fmla="*/ 2621280 h 2621280"/>
              <a:gd name="connsiteX2" fmla="*/ 2773680 w 2773680"/>
              <a:gd name="connsiteY2" fmla="*/ 2621280 h 2621280"/>
              <a:gd name="connsiteX3" fmla="*/ 1706880 w 2773680"/>
              <a:gd name="connsiteY3" fmla="*/ 0 h 2621280"/>
              <a:gd name="connsiteX4" fmla="*/ 723900 w 2773680"/>
              <a:gd name="connsiteY4" fmla="*/ 7620 h 2621280"/>
              <a:gd name="connsiteX0" fmla="*/ 0 w 2773680"/>
              <a:gd name="connsiteY0" fmla="*/ 15240 h 2613660"/>
              <a:gd name="connsiteX1" fmla="*/ 0 w 2773680"/>
              <a:gd name="connsiteY1" fmla="*/ 2613660 h 2613660"/>
              <a:gd name="connsiteX2" fmla="*/ 2773680 w 2773680"/>
              <a:gd name="connsiteY2" fmla="*/ 2613660 h 2613660"/>
              <a:gd name="connsiteX3" fmla="*/ 1706880 w 2773680"/>
              <a:gd name="connsiteY3" fmla="*/ 15240 h 2613660"/>
              <a:gd name="connsiteX4" fmla="*/ 723900 w 2773680"/>
              <a:gd name="connsiteY4" fmla="*/ 0 h 2613660"/>
              <a:gd name="connsiteX0" fmla="*/ 0 w 2773680"/>
              <a:gd name="connsiteY0" fmla="*/ 15240 h 2613660"/>
              <a:gd name="connsiteX1" fmla="*/ 0 w 2773680"/>
              <a:gd name="connsiteY1" fmla="*/ 2613660 h 2613660"/>
              <a:gd name="connsiteX2" fmla="*/ 2773680 w 2773680"/>
              <a:gd name="connsiteY2" fmla="*/ 2613660 h 2613660"/>
              <a:gd name="connsiteX3" fmla="*/ 1714500 w 2773680"/>
              <a:gd name="connsiteY3" fmla="*/ 0 h 2613660"/>
              <a:gd name="connsiteX4" fmla="*/ 723900 w 2773680"/>
              <a:gd name="connsiteY4" fmla="*/ 0 h 2613660"/>
              <a:gd name="connsiteX0" fmla="*/ 0 w 2840355"/>
              <a:gd name="connsiteY0" fmla="*/ 15240 h 2613660"/>
              <a:gd name="connsiteX1" fmla="*/ 0 w 2840355"/>
              <a:gd name="connsiteY1" fmla="*/ 2613660 h 2613660"/>
              <a:gd name="connsiteX2" fmla="*/ 2840355 w 2840355"/>
              <a:gd name="connsiteY2" fmla="*/ 2613660 h 2613660"/>
              <a:gd name="connsiteX3" fmla="*/ 1714500 w 2840355"/>
              <a:gd name="connsiteY3" fmla="*/ 0 h 2613660"/>
              <a:gd name="connsiteX4" fmla="*/ 723900 w 2840355"/>
              <a:gd name="connsiteY4" fmla="*/ 0 h 2613660"/>
              <a:gd name="connsiteX0" fmla="*/ 0 w 2840355"/>
              <a:gd name="connsiteY0" fmla="*/ 15240 h 2613660"/>
              <a:gd name="connsiteX1" fmla="*/ 0 w 2840355"/>
              <a:gd name="connsiteY1" fmla="*/ 2613660 h 2613660"/>
              <a:gd name="connsiteX2" fmla="*/ 2840355 w 2840355"/>
              <a:gd name="connsiteY2" fmla="*/ 2613660 h 2613660"/>
              <a:gd name="connsiteX3" fmla="*/ 1685925 w 2840355"/>
              <a:gd name="connsiteY3" fmla="*/ 0 h 2613660"/>
              <a:gd name="connsiteX4" fmla="*/ 723900 w 2840355"/>
              <a:gd name="connsiteY4" fmla="*/ 0 h 2613660"/>
              <a:gd name="connsiteX0" fmla="*/ 0 w 2868930"/>
              <a:gd name="connsiteY0" fmla="*/ 15240 h 2613660"/>
              <a:gd name="connsiteX1" fmla="*/ 0 w 2868930"/>
              <a:gd name="connsiteY1" fmla="*/ 2613660 h 2613660"/>
              <a:gd name="connsiteX2" fmla="*/ 2868930 w 2868930"/>
              <a:gd name="connsiteY2" fmla="*/ 2613660 h 2613660"/>
              <a:gd name="connsiteX3" fmla="*/ 1685925 w 2868930"/>
              <a:gd name="connsiteY3" fmla="*/ 0 h 2613660"/>
              <a:gd name="connsiteX4" fmla="*/ 723900 w 2868930"/>
              <a:gd name="connsiteY4" fmla="*/ 0 h 2613660"/>
              <a:gd name="connsiteX0" fmla="*/ 2382 w 2871312"/>
              <a:gd name="connsiteY0" fmla="*/ 15240 h 2613660"/>
              <a:gd name="connsiteX1" fmla="*/ 0 w 2871312"/>
              <a:gd name="connsiteY1" fmla="*/ 14104 h 2613660"/>
              <a:gd name="connsiteX2" fmla="*/ 2382 w 2871312"/>
              <a:gd name="connsiteY2" fmla="*/ 2613660 h 2613660"/>
              <a:gd name="connsiteX3" fmla="*/ 2871312 w 2871312"/>
              <a:gd name="connsiteY3" fmla="*/ 2613660 h 2613660"/>
              <a:gd name="connsiteX4" fmla="*/ 1688307 w 2871312"/>
              <a:gd name="connsiteY4" fmla="*/ 0 h 2613660"/>
              <a:gd name="connsiteX5" fmla="*/ 726282 w 2871312"/>
              <a:gd name="connsiteY5" fmla="*/ 0 h 2613660"/>
              <a:gd name="connsiteX0" fmla="*/ 0 w 2868930"/>
              <a:gd name="connsiteY0" fmla="*/ 15240 h 2613660"/>
              <a:gd name="connsiteX1" fmla="*/ 54768 w 2868930"/>
              <a:gd name="connsiteY1" fmla="*/ 18866 h 2613660"/>
              <a:gd name="connsiteX2" fmla="*/ 0 w 2868930"/>
              <a:gd name="connsiteY2" fmla="*/ 2613660 h 2613660"/>
              <a:gd name="connsiteX3" fmla="*/ 2868930 w 2868930"/>
              <a:gd name="connsiteY3" fmla="*/ 2613660 h 2613660"/>
              <a:gd name="connsiteX4" fmla="*/ 1685925 w 2868930"/>
              <a:gd name="connsiteY4" fmla="*/ 0 h 2613660"/>
              <a:gd name="connsiteX5" fmla="*/ 723900 w 2868930"/>
              <a:gd name="connsiteY5" fmla="*/ 0 h 2613660"/>
              <a:gd name="connsiteX0" fmla="*/ 0 w 2868930"/>
              <a:gd name="connsiteY0" fmla="*/ 15240 h 2613660"/>
              <a:gd name="connsiteX1" fmla="*/ 11905 w 2868930"/>
              <a:gd name="connsiteY1" fmla="*/ 64110 h 2613660"/>
              <a:gd name="connsiteX2" fmla="*/ 0 w 2868930"/>
              <a:gd name="connsiteY2" fmla="*/ 2613660 h 2613660"/>
              <a:gd name="connsiteX3" fmla="*/ 2868930 w 2868930"/>
              <a:gd name="connsiteY3" fmla="*/ 2613660 h 2613660"/>
              <a:gd name="connsiteX4" fmla="*/ 1685925 w 2868930"/>
              <a:gd name="connsiteY4" fmla="*/ 0 h 2613660"/>
              <a:gd name="connsiteX5" fmla="*/ 723900 w 2868930"/>
              <a:gd name="connsiteY5" fmla="*/ 0 h 2613660"/>
              <a:gd name="connsiteX0" fmla="*/ 76200 w 2868930"/>
              <a:gd name="connsiteY0" fmla="*/ 12859 h 2613660"/>
              <a:gd name="connsiteX1" fmla="*/ 11905 w 2868930"/>
              <a:gd name="connsiteY1" fmla="*/ 64110 h 2613660"/>
              <a:gd name="connsiteX2" fmla="*/ 0 w 2868930"/>
              <a:gd name="connsiteY2" fmla="*/ 2613660 h 2613660"/>
              <a:gd name="connsiteX3" fmla="*/ 2868930 w 2868930"/>
              <a:gd name="connsiteY3" fmla="*/ 2613660 h 2613660"/>
              <a:gd name="connsiteX4" fmla="*/ 1685925 w 2868930"/>
              <a:gd name="connsiteY4" fmla="*/ 0 h 2613660"/>
              <a:gd name="connsiteX5" fmla="*/ 723900 w 2868930"/>
              <a:gd name="connsiteY5" fmla="*/ 0 h 2613660"/>
              <a:gd name="connsiteX0" fmla="*/ 76200 w 2868930"/>
              <a:gd name="connsiteY0" fmla="*/ 12859 h 2613660"/>
              <a:gd name="connsiteX1" fmla="*/ 4762 w 2868930"/>
              <a:gd name="connsiteY1" fmla="*/ 18866 h 2613660"/>
              <a:gd name="connsiteX2" fmla="*/ 0 w 2868930"/>
              <a:gd name="connsiteY2" fmla="*/ 2613660 h 2613660"/>
              <a:gd name="connsiteX3" fmla="*/ 2868930 w 2868930"/>
              <a:gd name="connsiteY3" fmla="*/ 2613660 h 2613660"/>
              <a:gd name="connsiteX4" fmla="*/ 1685925 w 2868930"/>
              <a:gd name="connsiteY4" fmla="*/ 0 h 2613660"/>
              <a:gd name="connsiteX5" fmla="*/ 723900 w 2868930"/>
              <a:gd name="connsiteY5" fmla="*/ 0 h 2613660"/>
              <a:gd name="connsiteX0" fmla="*/ 76200 w 2868930"/>
              <a:gd name="connsiteY0" fmla="*/ 20002 h 2613660"/>
              <a:gd name="connsiteX1" fmla="*/ 4762 w 2868930"/>
              <a:gd name="connsiteY1" fmla="*/ 18866 h 2613660"/>
              <a:gd name="connsiteX2" fmla="*/ 0 w 2868930"/>
              <a:gd name="connsiteY2" fmla="*/ 2613660 h 2613660"/>
              <a:gd name="connsiteX3" fmla="*/ 2868930 w 2868930"/>
              <a:gd name="connsiteY3" fmla="*/ 2613660 h 2613660"/>
              <a:gd name="connsiteX4" fmla="*/ 1685925 w 2868930"/>
              <a:gd name="connsiteY4" fmla="*/ 0 h 2613660"/>
              <a:gd name="connsiteX5" fmla="*/ 723900 w 2868930"/>
              <a:gd name="connsiteY5" fmla="*/ 0 h 2613660"/>
              <a:gd name="connsiteX0" fmla="*/ 76200 w 2868930"/>
              <a:gd name="connsiteY0" fmla="*/ 20002 h 2613660"/>
              <a:gd name="connsiteX1" fmla="*/ 4762 w 2868930"/>
              <a:gd name="connsiteY1" fmla="*/ 9341 h 2613660"/>
              <a:gd name="connsiteX2" fmla="*/ 0 w 2868930"/>
              <a:gd name="connsiteY2" fmla="*/ 2613660 h 2613660"/>
              <a:gd name="connsiteX3" fmla="*/ 2868930 w 2868930"/>
              <a:gd name="connsiteY3" fmla="*/ 2613660 h 2613660"/>
              <a:gd name="connsiteX4" fmla="*/ 1685925 w 2868930"/>
              <a:gd name="connsiteY4" fmla="*/ 0 h 2613660"/>
              <a:gd name="connsiteX5" fmla="*/ 723900 w 2868930"/>
              <a:gd name="connsiteY5" fmla="*/ 0 h 2613660"/>
              <a:gd name="connsiteX0" fmla="*/ 76200 w 2868930"/>
              <a:gd name="connsiteY0" fmla="*/ 10477 h 2613660"/>
              <a:gd name="connsiteX1" fmla="*/ 4762 w 2868930"/>
              <a:gd name="connsiteY1" fmla="*/ 9341 h 2613660"/>
              <a:gd name="connsiteX2" fmla="*/ 0 w 2868930"/>
              <a:gd name="connsiteY2" fmla="*/ 2613660 h 2613660"/>
              <a:gd name="connsiteX3" fmla="*/ 2868930 w 2868930"/>
              <a:gd name="connsiteY3" fmla="*/ 2613660 h 2613660"/>
              <a:gd name="connsiteX4" fmla="*/ 1685925 w 2868930"/>
              <a:gd name="connsiteY4" fmla="*/ 0 h 2613660"/>
              <a:gd name="connsiteX5" fmla="*/ 723900 w 2868930"/>
              <a:gd name="connsiteY5" fmla="*/ 0 h 2613660"/>
              <a:gd name="connsiteX0" fmla="*/ 80963 w 2868930"/>
              <a:gd name="connsiteY0" fmla="*/ 8096 h 2613660"/>
              <a:gd name="connsiteX1" fmla="*/ 4762 w 2868930"/>
              <a:gd name="connsiteY1" fmla="*/ 9341 h 2613660"/>
              <a:gd name="connsiteX2" fmla="*/ 0 w 2868930"/>
              <a:gd name="connsiteY2" fmla="*/ 2613660 h 2613660"/>
              <a:gd name="connsiteX3" fmla="*/ 2868930 w 2868930"/>
              <a:gd name="connsiteY3" fmla="*/ 2613660 h 2613660"/>
              <a:gd name="connsiteX4" fmla="*/ 1685925 w 2868930"/>
              <a:gd name="connsiteY4" fmla="*/ 0 h 2613660"/>
              <a:gd name="connsiteX5" fmla="*/ 723900 w 2868930"/>
              <a:gd name="connsiteY5" fmla="*/ 0 h 2613660"/>
              <a:gd name="connsiteX0" fmla="*/ 80963 w 2868930"/>
              <a:gd name="connsiteY0" fmla="*/ 8096 h 2613660"/>
              <a:gd name="connsiteX1" fmla="*/ 4762 w 2868930"/>
              <a:gd name="connsiteY1" fmla="*/ 9341 h 2613660"/>
              <a:gd name="connsiteX2" fmla="*/ 0 w 2868930"/>
              <a:gd name="connsiteY2" fmla="*/ 2613660 h 2613660"/>
              <a:gd name="connsiteX3" fmla="*/ 2868930 w 2868930"/>
              <a:gd name="connsiteY3" fmla="*/ 2613660 h 2613660"/>
              <a:gd name="connsiteX4" fmla="*/ 1657350 w 2868930"/>
              <a:gd name="connsiteY4" fmla="*/ 9292 h 2613660"/>
              <a:gd name="connsiteX5" fmla="*/ 723900 w 2868930"/>
              <a:gd name="connsiteY5" fmla="*/ 0 h 2613660"/>
              <a:gd name="connsiteX0" fmla="*/ 80963 w 2868930"/>
              <a:gd name="connsiteY0" fmla="*/ 8096 h 2613660"/>
              <a:gd name="connsiteX1" fmla="*/ 4762 w 2868930"/>
              <a:gd name="connsiteY1" fmla="*/ 9341 h 2613660"/>
              <a:gd name="connsiteX2" fmla="*/ 0 w 2868930"/>
              <a:gd name="connsiteY2" fmla="*/ 2613660 h 2613660"/>
              <a:gd name="connsiteX3" fmla="*/ 2868930 w 2868930"/>
              <a:gd name="connsiteY3" fmla="*/ 2613660 h 2613660"/>
              <a:gd name="connsiteX4" fmla="*/ 1685925 w 2868930"/>
              <a:gd name="connsiteY4" fmla="*/ 0 h 2613660"/>
              <a:gd name="connsiteX5" fmla="*/ 723900 w 2868930"/>
              <a:gd name="connsiteY5" fmla="*/ 0 h 2613660"/>
              <a:gd name="connsiteX0" fmla="*/ 80963 w 2926080"/>
              <a:gd name="connsiteY0" fmla="*/ 8096 h 2613660"/>
              <a:gd name="connsiteX1" fmla="*/ 4762 w 2926080"/>
              <a:gd name="connsiteY1" fmla="*/ 9341 h 2613660"/>
              <a:gd name="connsiteX2" fmla="*/ 0 w 2926080"/>
              <a:gd name="connsiteY2" fmla="*/ 2613660 h 2613660"/>
              <a:gd name="connsiteX3" fmla="*/ 2926080 w 2926080"/>
              <a:gd name="connsiteY3" fmla="*/ 2613660 h 2613660"/>
              <a:gd name="connsiteX4" fmla="*/ 1685925 w 2926080"/>
              <a:gd name="connsiteY4" fmla="*/ 0 h 2613660"/>
              <a:gd name="connsiteX5" fmla="*/ 723900 w 2926080"/>
              <a:gd name="connsiteY5" fmla="*/ 0 h 2613660"/>
              <a:gd name="connsiteX0" fmla="*/ 80963 w 2926080"/>
              <a:gd name="connsiteY0" fmla="*/ 12742 h 2618306"/>
              <a:gd name="connsiteX1" fmla="*/ 4762 w 2926080"/>
              <a:gd name="connsiteY1" fmla="*/ 13987 h 2618306"/>
              <a:gd name="connsiteX2" fmla="*/ 0 w 2926080"/>
              <a:gd name="connsiteY2" fmla="*/ 2618306 h 2618306"/>
              <a:gd name="connsiteX3" fmla="*/ 2926080 w 2926080"/>
              <a:gd name="connsiteY3" fmla="*/ 2618306 h 2618306"/>
              <a:gd name="connsiteX4" fmla="*/ 1728787 w 2926080"/>
              <a:gd name="connsiteY4" fmla="*/ 0 h 2618306"/>
              <a:gd name="connsiteX5" fmla="*/ 723900 w 2926080"/>
              <a:gd name="connsiteY5" fmla="*/ 4646 h 2618306"/>
              <a:gd name="connsiteX0" fmla="*/ 80963 w 2926080"/>
              <a:gd name="connsiteY0" fmla="*/ 8096 h 2613660"/>
              <a:gd name="connsiteX1" fmla="*/ 4762 w 2926080"/>
              <a:gd name="connsiteY1" fmla="*/ 9341 h 2613660"/>
              <a:gd name="connsiteX2" fmla="*/ 0 w 2926080"/>
              <a:gd name="connsiteY2" fmla="*/ 2613660 h 2613660"/>
              <a:gd name="connsiteX3" fmla="*/ 2926080 w 2926080"/>
              <a:gd name="connsiteY3" fmla="*/ 2613660 h 2613660"/>
              <a:gd name="connsiteX4" fmla="*/ 1728787 w 2926080"/>
              <a:gd name="connsiteY4" fmla="*/ 4646 h 2613660"/>
              <a:gd name="connsiteX5" fmla="*/ 723900 w 2926080"/>
              <a:gd name="connsiteY5" fmla="*/ 0 h 2613660"/>
              <a:gd name="connsiteX0" fmla="*/ 80963 w 2926080"/>
              <a:gd name="connsiteY0" fmla="*/ 8096 h 2613660"/>
              <a:gd name="connsiteX1" fmla="*/ 4762 w 2926080"/>
              <a:gd name="connsiteY1" fmla="*/ 9341 h 2613660"/>
              <a:gd name="connsiteX2" fmla="*/ 0 w 2926080"/>
              <a:gd name="connsiteY2" fmla="*/ 2613660 h 2613660"/>
              <a:gd name="connsiteX3" fmla="*/ 2926080 w 2926080"/>
              <a:gd name="connsiteY3" fmla="*/ 2613660 h 2613660"/>
              <a:gd name="connsiteX4" fmla="*/ 1728787 w 2926080"/>
              <a:gd name="connsiteY4" fmla="*/ 0 h 2613660"/>
              <a:gd name="connsiteX5" fmla="*/ 723900 w 2926080"/>
              <a:gd name="connsiteY5" fmla="*/ 0 h 2613660"/>
              <a:gd name="connsiteX0" fmla="*/ 80963 w 2926080"/>
              <a:gd name="connsiteY0" fmla="*/ 12742 h 2618306"/>
              <a:gd name="connsiteX1" fmla="*/ 4762 w 2926080"/>
              <a:gd name="connsiteY1" fmla="*/ 13987 h 2618306"/>
              <a:gd name="connsiteX2" fmla="*/ 0 w 2926080"/>
              <a:gd name="connsiteY2" fmla="*/ 2618306 h 2618306"/>
              <a:gd name="connsiteX3" fmla="*/ 2926080 w 2926080"/>
              <a:gd name="connsiteY3" fmla="*/ 2618306 h 2618306"/>
              <a:gd name="connsiteX4" fmla="*/ 1728787 w 2926080"/>
              <a:gd name="connsiteY4" fmla="*/ 4646 h 2618306"/>
              <a:gd name="connsiteX5" fmla="*/ 581025 w 2926080"/>
              <a:gd name="connsiteY5" fmla="*/ 0 h 2618306"/>
              <a:gd name="connsiteX0" fmla="*/ 80963 w 2926080"/>
              <a:gd name="connsiteY0" fmla="*/ 12742 h 2618306"/>
              <a:gd name="connsiteX1" fmla="*/ 4762 w 2926080"/>
              <a:gd name="connsiteY1" fmla="*/ 13987 h 2618306"/>
              <a:gd name="connsiteX2" fmla="*/ 0 w 2926080"/>
              <a:gd name="connsiteY2" fmla="*/ 2618306 h 2618306"/>
              <a:gd name="connsiteX3" fmla="*/ 2926080 w 2926080"/>
              <a:gd name="connsiteY3" fmla="*/ 2618306 h 2618306"/>
              <a:gd name="connsiteX4" fmla="*/ 1728787 w 2926080"/>
              <a:gd name="connsiteY4" fmla="*/ 4646 h 2618306"/>
              <a:gd name="connsiteX5" fmla="*/ 561975 w 2926080"/>
              <a:gd name="connsiteY5" fmla="*/ 0 h 2618306"/>
              <a:gd name="connsiteX0" fmla="*/ 80963 w 2926080"/>
              <a:gd name="connsiteY0" fmla="*/ 8096 h 2613660"/>
              <a:gd name="connsiteX1" fmla="*/ 4762 w 2926080"/>
              <a:gd name="connsiteY1" fmla="*/ 9341 h 2613660"/>
              <a:gd name="connsiteX2" fmla="*/ 0 w 2926080"/>
              <a:gd name="connsiteY2" fmla="*/ 2613660 h 2613660"/>
              <a:gd name="connsiteX3" fmla="*/ 2926080 w 2926080"/>
              <a:gd name="connsiteY3" fmla="*/ 2613660 h 2613660"/>
              <a:gd name="connsiteX4" fmla="*/ 1728787 w 2926080"/>
              <a:gd name="connsiteY4" fmla="*/ 0 h 2613660"/>
              <a:gd name="connsiteX5" fmla="*/ 557212 w 2926080"/>
              <a:gd name="connsiteY5" fmla="*/ 0 h 2613660"/>
              <a:gd name="connsiteX0" fmla="*/ 257175 w 2926080"/>
              <a:gd name="connsiteY0" fmla="*/ 3450 h 2613660"/>
              <a:gd name="connsiteX1" fmla="*/ 4762 w 2926080"/>
              <a:gd name="connsiteY1" fmla="*/ 9341 h 2613660"/>
              <a:gd name="connsiteX2" fmla="*/ 0 w 2926080"/>
              <a:gd name="connsiteY2" fmla="*/ 2613660 h 2613660"/>
              <a:gd name="connsiteX3" fmla="*/ 2926080 w 2926080"/>
              <a:gd name="connsiteY3" fmla="*/ 2613660 h 2613660"/>
              <a:gd name="connsiteX4" fmla="*/ 1728787 w 2926080"/>
              <a:gd name="connsiteY4" fmla="*/ 0 h 2613660"/>
              <a:gd name="connsiteX5" fmla="*/ 557212 w 2926080"/>
              <a:gd name="connsiteY5" fmla="*/ 0 h 2613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26080" h="2613660">
                <a:moveTo>
                  <a:pt x="257175" y="3450"/>
                </a:moveTo>
                <a:lnTo>
                  <a:pt x="4762" y="9341"/>
                </a:lnTo>
                <a:cubicBezTo>
                  <a:pt x="794" y="859191"/>
                  <a:pt x="3968" y="1763810"/>
                  <a:pt x="0" y="2613660"/>
                </a:cubicBezTo>
                <a:lnTo>
                  <a:pt x="2926080" y="2613660"/>
                </a:lnTo>
                <a:lnTo>
                  <a:pt x="1728787" y="0"/>
                </a:lnTo>
                <a:lnTo>
                  <a:pt x="557212" y="0"/>
                </a:lnTo>
              </a:path>
            </a:pathLst>
          </a:cu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フリーフォーム 69"/>
          <p:cNvSpPr/>
          <p:nvPr/>
        </p:nvSpPr>
        <p:spPr>
          <a:xfrm>
            <a:off x="1640464" y="9343776"/>
            <a:ext cx="1923622" cy="1234282"/>
          </a:xfrm>
          <a:custGeom>
            <a:avLst/>
            <a:gdLst>
              <a:gd name="connsiteX0" fmla="*/ 819150 w 1919287"/>
              <a:gd name="connsiteY0" fmla="*/ 0 h 1204912"/>
              <a:gd name="connsiteX1" fmla="*/ 1366837 w 1919287"/>
              <a:gd name="connsiteY1" fmla="*/ 0 h 1204912"/>
              <a:gd name="connsiteX2" fmla="*/ 1919287 w 1919287"/>
              <a:gd name="connsiteY2" fmla="*/ 1204912 h 1204912"/>
              <a:gd name="connsiteX3" fmla="*/ 0 w 1919287"/>
              <a:gd name="connsiteY3" fmla="*/ 1204912 h 1204912"/>
              <a:gd name="connsiteX4" fmla="*/ 0 w 1919287"/>
              <a:gd name="connsiteY4" fmla="*/ 4762 h 1204912"/>
              <a:gd name="connsiteX5" fmla="*/ 123825 w 1919287"/>
              <a:gd name="connsiteY5" fmla="*/ 4762 h 1204912"/>
              <a:gd name="connsiteX0" fmla="*/ 819150 w 1919287"/>
              <a:gd name="connsiteY0" fmla="*/ 0 h 1204912"/>
              <a:gd name="connsiteX1" fmla="*/ 1319212 w 1919287"/>
              <a:gd name="connsiteY1" fmla="*/ 0 h 1204912"/>
              <a:gd name="connsiteX2" fmla="*/ 1919287 w 1919287"/>
              <a:gd name="connsiteY2" fmla="*/ 1204912 h 1204912"/>
              <a:gd name="connsiteX3" fmla="*/ 0 w 1919287"/>
              <a:gd name="connsiteY3" fmla="*/ 1204912 h 1204912"/>
              <a:gd name="connsiteX4" fmla="*/ 0 w 1919287"/>
              <a:gd name="connsiteY4" fmla="*/ 4762 h 1204912"/>
              <a:gd name="connsiteX5" fmla="*/ 123825 w 1919287"/>
              <a:gd name="connsiteY5" fmla="*/ 4762 h 1204912"/>
              <a:gd name="connsiteX0" fmla="*/ 819150 w 1966912"/>
              <a:gd name="connsiteY0" fmla="*/ 0 h 1204912"/>
              <a:gd name="connsiteX1" fmla="*/ 1319212 w 1966912"/>
              <a:gd name="connsiteY1" fmla="*/ 0 h 1204912"/>
              <a:gd name="connsiteX2" fmla="*/ 1966912 w 1966912"/>
              <a:gd name="connsiteY2" fmla="*/ 1204912 h 1204912"/>
              <a:gd name="connsiteX3" fmla="*/ 0 w 1966912"/>
              <a:gd name="connsiteY3" fmla="*/ 1204912 h 1204912"/>
              <a:gd name="connsiteX4" fmla="*/ 0 w 1966912"/>
              <a:gd name="connsiteY4" fmla="*/ 4762 h 1204912"/>
              <a:gd name="connsiteX5" fmla="*/ 123825 w 1966912"/>
              <a:gd name="connsiteY5" fmla="*/ 4762 h 1204912"/>
              <a:gd name="connsiteX0" fmla="*/ 819150 w 1947862"/>
              <a:gd name="connsiteY0" fmla="*/ 0 h 1204912"/>
              <a:gd name="connsiteX1" fmla="*/ 1319212 w 1947862"/>
              <a:gd name="connsiteY1" fmla="*/ 0 h 1204912"/>
              <a:gd name="connsiteX2" fmla="*/ 1947862 w 1947862"/>
              <a:gd name="connsiteY2" fmla="*/ 1204912 h 1204912"/>
              <a:gd name="connsiteX3" fmla="*/ 0 w 1947862"/>
              <a:gd name="connsiteY3" fmla="*/ 1204912 h 1204912"/>
              <a:gd name="connsiteX4" fmla="*/ 0 w 1947862"/>
              <a:gd name="connsiteY4" fmla="*/ 4762 h 1204912"/>
              <a:gd name="connsiteX5" fmla="*/ 123825 w 1947862"/>
              <a:gd name="connsiteY5" fmla="*/ 4762 h 1204912"/>
              <a:gd name="connsiteX0" fmla="*/ 819150 w 1947862"/>
              <a:gd name="connsiteY0" fmla="*/ 2325 h 1207237"/>
              <a:gd name="connsiteX1" fmla="*/ 1402555 w 1947862"/>
              <a:gd name="connsiteY1" fmla="*/ 0 h 1207237"/>
              <a:gd name="connsiteX2" fmla="*/ 1947862 w 1947862"/>
              <a:gd name="connsiteY2" fmla="*/ 1207237 h 1207237"/>
              <a:gd name="connsiteX3" fmla="*/ 0 w 1947862"/>
              <a:gd name="connsiteY3" fmla="*/ 1207237 h 1207237"/>
              <a:gd name="connsiteX4" fmla="*/ 0 w 1947862"/>
              <a:gd name="connsiteY4" fmla="*/ 7087 h 1207237"/>
              <a:gd name="connsiteX5" fmla="*/ 123825 w 1947862"/>
              <a:gd name="connsiteY5" fmla="*/ 7087 h 1207237"/>
              <a:gd name="connsiteX0" fmla="*/ 819150 w 1947862"/>
              <a:gd name="connsiteY0" fmla="*/ 0 h 1204912"/>
              <a:gd name="connsiteX1" fmla="*/ 1400174 w 1947862"/>
              <a:gd name="connsiteY1" fmla="*/ 4649 h 1204912"/>
              <a:gd name="connsiteX2" fmla="*/ 1947862 w 1947862"/>
              <a:gd name="connsiteY2" fmla="*/ 1204912 h 1204912"/>
              <a:gd name="connsiteX3" fmla="*/ 0 w 1947862"/>
              <a:gd name="connsiteY3" fmla="*/ 1204912 h 1204912"/>
              <a:gd name="connsiteX4" fmla="*/ 0 w 1947862"/>
              <a:gd name="connsiteY4" fmla="*/ 4762 h 1204912"/>
              <a:gd name="connsiteX5" fmla="*/ 123825 w 1947862"/>
              <a:gd name="connsiteY5" fmla="*/ 4762 h 1204912"/>
              <a:gd name="connsiteX0" fmla="*/ 819150 w 1947862"/>
              <a:gd name="connsiteY0" fmla="*/ 0 h 1204912"/>
              <a:gd name="connsiteX1" fmla="*/ 1397793 w 1947862"/>
              <a:gd name="connsiteY1" fmla="*/ 2323 h 1204912"/>
              <a:gd name="connsiteX2" fmla="*/ 1947862 w 1947862"/>
              <a:gd name="connsiteY2" fmla="*/ 1204912 h 1204912"/>
              <a:gd name="connsiteX3" fmla="*/ 0 w 1947862"/>
              <a:gd name="connsiteY3" fmla="*/ 1204912 h 1204912"/>
              <a:gd name="connsiteX4" fmla="*/ 0 w 1947862"/>
              <a:gd name="connsiteY4" fmla="*/ 4762 h 1204912"/>
              <a:gd name="connsiteX5" fmla="*/ 123825 w 1947862"/>
              <a:gd name="connsiteY5" fmla="*/ 4762 h 1204912"/>
              <a:gd name="connsiteX0" fmla="*/ 819150 w 1947862"/>
              <a:gd name="connsiteY0" fmla="*/ 4650 h 1209562"/>
              <a:gd name="connsiteX1" fmla="*/ 1397793 w 1947862"/>
              <a:gd name="connsiteY1" fmla="*/ 0 h 1209562"/>
              <a:gd name="connsiteX2" fmla="*/ 1947862 w 1947862"/>
              <a:gd name="connsiteY2" fmla="*/ 1209562 h 1209562"/>
              <a:gd name="connsiteX3" fmla="*/ 0 w 1947862"/>
              <a:gd name="connsiteY3" fmla="*/ 1209562 h 1209562"/>
              <a:gd name="connsiteX4" fmla="*/ 0 w 1947862"/>
              <a:gd name="connsiteY4" fmla="*/ 9412 h 1209562"/>
              <a:gd name="connsiteX5" fmla="*/ 123825 w 1947862"/>
              <a:gd name="connsiteY5" fmla="*/ 9412 h 1209562"/>
              <a:gd name="connsiteX0" fmla="*/ 819150 w 1947862"/>
              <a:gd name="connsiteY0" fmla="*/ 0 h 1204912"/>
              <a:gd name="connsiteX1" fmla="*/ 1400174 w 1947862"/>
              <a:gd name="connsiteY1" fmla="*/ 4648 h 1204912"/>
              <a:gd name="connsiteX2" fmla="*/ 1947862 w 1947862"/>
              <a:gd name="connsiteY2" fmla="*/ 1204912 h 1204912"/>
              <a:gd name="connsiteX3" fmla="*/ 0 w 1947862"/>
              <a:gd name="connsiteY3" fmla="*/ 1204912 h 1204912"/>
              <a:gd name="connsiteX4" fmla="*/ 0 w 1947862"/>
              <a:gd name="connsiteY4" fmla="*/ 4762 h 1204912"/>
              <a:gd name="connsiteX5" fmla="*/ 123825 w 1947862"/>
              <a:gd name="connsiteY5" fmla="*/ 4762 h 1204912"/>
              <a:gd name="connsiteX0" fmla="*/ 819150 w 1947862"/>
              <a:gd name="connsiteY0" fmla="*/ 1 h 1204913"/>
              <a:gd name="connsiteX1" fmla="*/ 1397793 w 1947862"/>
              <a:gd name="connsiteY1" fmla="*/ 0 h 1204913"/>
              <a:gd name="connsiteX2" fmla="*/ 1947862 w 1947862"/>
              <a:gd name="connsiteY2" fmla="*/ 1204913 h 1204913"/>
              <a:gd name="connsiteX3" fmla="*/ 0 w 1947862"/>
              <a:gd name="connsiteY3" fmla="*/ 1204913 h 1204913"/>
              <a:gd name="connsiteX4" fmla="*/ 0 w 1947862"/>
              <a:gd name="connsiteY4" fmla="*/ 4763 h 1204913"/>
              <a:gd name="connsiteX5" fmla="*/ 123825 w 1947862"/>
              <a:gd name="connsiteY5" fmla="*/ 4763 h 1204913"/>
              <a:gd name="connsiteX0" fmla="*/ 676275 w 1947862"/>
              <a:gd name="connsiteY0" fmla="*/ 1 h 1204913"/>
              <a:gd name="connsiteX1" fmla="*/ 1397793 w 1947862"/>
              <a:gd name="connsiteY1" fmla="*/ 0 h 1204913"/>
              <a:gd name="connsiteX2" fmla="*/ 1947862 w 1947862"/>
              <a:gd name="connsiteY2" fmla="*/ 1204913 h 1204913"/>
              <a:gd name="connsiteX3" fmla="*/ 0 w 1947862"/>
              <a:gd name="connsiteY3" fmla="*/ 1204913 h 1204913"/>
              <a:gd name="connsiteX4" fmla="*/ 0 w 1947862"/>
              <a:gd name="connsiteY4" fmla="*/ 4763 h 1204913"/>
              <a:gd name="connsiteX5" fmla="*/ 123825 w 1947862"/>
              <a:gd name="connsiteY5" fmla="*/ 4763 h 1204913"/>
              <a:gd name="connsiteX0" fmla="*/ 676275 w 1947862"/>
              <a:gd name="connsiteY0" fmla="*/ 1 h 1204913"/>
              <a:gd name="connsiteX1" fmla="*/ 1397793 w 1947862"/>
              <a:gd name="connsiteY1" fmla="*/ 0 h 1204913"/>
              <a:gd name="connsiteX2" fmla="*/ 1947862 w 1947862"/>
              <a:gd name="connsiteY2" fmla="*/ 1204913 h 1204913"/>
              <a:gd name="connsiteX3" fmla="*/ 0 w 1947862"/>
              <a:gd name="connsiteY3" fmla="*/ 1204913 h 1204913"/>
              <a:gd name="connsiteX4" fmla="*/ 0 w 1947862"/>
              <a:gd name="connsiteY4" fmla="*/ 4763 h 1204913"/>
              <a:gd name="connsiteX5" fmla="*/ 211931 w 1947862"/>
              <a:gd name="connsiteY5" fmla="*/ 7087 h 1204913"/>
              <a:gd name="connsiteX0" fmla="*/ 676275 w 1947862"/>
              <a:gd name="connsiteY0" fmla="*/ 1 h 1204913"/>
              <a:gd name="connsiteX1" fmla="*/ 1397793 w 1947862"/>
              <a:gd name="connsiteY1" fmla="*/ 0 h 1204913"/>
              <a:gd name="connsiteX2" fmla="*/ 1947862 w 1947862"/>
              <a:gd name="connsiteY2" fmla="*/ 1204913 h 1204913"/>
              <a:gd name="connsiteX3" fmla="*/ 0 w 1947862"/>
              <a:gd name="connsiteY3" fmla="*/ 1204913 h 1204913"/>
              <a:gd name="connsiteX4" fmla="*/ 0 w 1947862"/>
              <a:gd name="connsiteY4" fmla="*/ 4763 h 1204913"/>
              <a:gd name="connsiteX5" fmla="*/ 221456 w 1947862"/>
              <a:gd name="connsiteY5" fmla="*/ 4763 h 1204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7862" h="1204913">
                <a:moveTo>
                  <a:pt x="676275" y="1"/>
                </a:moveTo>
                <a:lnTo>
                  <a:pt x="1397793" y="0"/>
                </a:lnTo>
                <a:lnTo>
                  <a:pt x="1947862" y="1204913"/>
                </a:lnTo>
                <a:lnTo>
                  <a:pt x="0" y="1204913"/>
                </a:lnTo>
                <a:lnTo>
                  <a:pt x="0" y="4763"/>
                </a:lnTo>
                <a:lnTo>
                  <a:pt x="221456" y="4763"/>
                </a:lnTo>
              </a:path>
            </a:pathLst>
          </a:cu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21" name="図 320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80" y="9478640"/>
            <a:ext cx="809972" cy="613782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5" name="テキスト ボックス 324"/>
          <p:cNvSpPr txBox="1"/>
          <p:nvPr/>
        </p:nvSpPr>
        <p:spPr>
          <a:xfrm rot="21165919">
            <a:off x="42837" y="9480371"/>
            <a:ext cx="697627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最先端技術</a:t>
            </a:r>
            <a:endParaRPr kumimoji="1" lang="ja-JP" altLang="en-US" sz="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 rot="21165919">
            <a:off x="861024" y="9674197"/>
            <a:ext cx="654346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尖った技術</a:t>
            </a:r>
            <a:endParaRPr kumimoji="1" lang="ja-JP" altLang="en-US" sz="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 rot="21165919">
            <a:off x="169480" y="10053915"/>
            <a:ext cx="569387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匠のワザ</a:t>
            </a:r>
            <a:endParaRPr kumimoji="1" lang="ja-JP" altLang="en-US" sz="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73" name="フリーフォーム 72"/>
          <p:cNvSpPr/>
          <p:nvPr/>
        </p:nvSpPr>
        <p:spPr>
          <a:xfrm>
            <a:off x="77082" y="9343776"/>
            <a:ext cx="1485018" cy="1234282"/>
          </a:xfrm>
          <a:custGeom>
            <a:avLst/>
            <a:gdLst>
              <a:gd name="connsiteX0" fmla="*/ 95250 w 1460500"/>
              <a:gd name="connsiteY0" fmla="*/ 0 h 1231900"/>
              <a:gd name="connsiteX1" fmla="*/ 0 w 1460500"/>
              <a:gd name="connsiteY1" fmla="*/ 0 h 1231900"/>
              <a:gd name="connsiteX2" fmla="*/ 0 w 1460500"/>
              <a:gd name="connsiteY2" fmla="*/ 1231900 h 1231900"/>
              <a:gd name="connsiteX3" fmla="*/ 1460500 w 1460500"/>
              <a:gd name="connsiteY3" fmla="*/ 1231900 h 1231900"/>
              <a:gd name="connsiteX4" fmla="*/ 1460500 w 1460500"/>
              <a:gd name="connsiteY4" fmla="*/ 12700 h 1231900"/>
              <a:gd name="connsiteX5" fmla="*/ 819150 w 1460500"/>
              <a:gd name="connsiteY5" fmla="*/ 12700 h 1231900"/>
              <a:gd name="connsiteX0" fmla="*/ 95250 w 1460500"/>
              <a:gd name="connsiteY0" fmla="*/ 0 h 1231900"/>
              <a:gd name="connsiteX1" fmla="*/ 0 w 1460500"/>
              <a:gd name="connsiteY1" fmla="*/ 0 h 1231900"/>
              <a:gd name="connsiteX2" fmla="*/ 0 w 1460500"/>
              <a:gd name="connsiteY2" fmla="*/ 1231900 h 1231900"/>
              <a:gd name="connsiteX3" fmla="*/ 1460500 w 1460500"/>
              <a:gd name="connsiteY3" fmla="*/ 1231900 h 1231900"/>
              <a:gd name="connsiteX4" fmla="*/ 1460500 w 1460500"/>
              <a:gd name="connsiteY4" fmla="*/ 3194 h 1231900"/>
              <a:gd name="connsiteX5" fmla="*/ 819150 w 1460500"/>
              <a:gd name="connsiteY5" fmla="*/ 12700 h 1231900"/>
              <a:gd name="connsiteX0" fmla="*/ 95250 w 1460500"/>
              <a:gd name="connsiteY0" fmla="*/ 0 h 1231900"/>
              <a:gd name="connsiteX1" fmla="*/ 0 w 1460500"/>
              <a:gd name="connsiteY1" fmla="*/ 0 h 1231900"/>
              <a:gd name="connsiteX2" fmla="*/ 0 w 1460500"/>
              <a:gd name="connsiteY2" fmla="*/ 1231900 h 1231900"/>
              <a:gd name="connsiteX3" fmla="*/ 1460500 w 1460500"/>
              <a:gd name="connsiteY3" fmla="*/ 1231900 h 1231900"/>
              <a:gd name="connsiteX4" fmla="*/ 1460500 w 1460500"/>
              <a:gd name="connsiteY4" fmla="*/ 3194 h 1231900"/>
              <a:gd name="connsiteX5" fmla="*/ 620654 w 1460500"/>
              <a:gd name="connsiteY5" fmla="*/ 3194 h 1231900"/>
              <a:gd name="connsiteX0" fmla="*/ 250397 w 1460500"/>
              <a:gd name="connsiteY0" fmla="*/ 0 h 1231900"/>
              <a:gd name="connsiteX1" fmla="*/ 0 w 1460500"/>
              <a:gd name="connsiteY1" fmla="*/ 0 h 1231900"/>
              <a:gd name="connsiteX2" fmla="*/ 0 w 1460500"/>
              <a:gd name="connsiteY2" fmla="*/ 1231900 h 1231900"/>
              <a:gd name="connsiteX3" fmla="*/ 1460500 w 1460500"/>
              <a:gd name="connsiteY3" fmla="*/ 1231900 h 1231900"/>
              <a:gd name="connsiteX4" fmla="*/ 1460500 w 1460500"/>
              <a:gd name="connsiteY4" fmla="*/ 3194 h 1231900"/>
              <a:gd name="connsiteX5" fmla="*/ 620654 w 1460500"/>
              <a:gd name="connsiteY5" fmla="*/ 3194 h 123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0500" h="1231900">
                <a:moveTo>
                  <a:pt x="250397" y="0"/>
                </a:moveTo>
                <a:lnTo>
                  <a:pt x="0" y="0"/>
                </a:lnTo>
                <a:lnTo>
                  <a:pt x="0" y="1231900"/>
                </a:lnTo>
                <a:lnTo>
                  <a:pt x="1460500" y="1231900"/>
                </a:lnTo>
                <a:lnTo>
                  <a:pt x="1460500" y="3194"/>
                </a:lnTo>
                <a:lnTo>
                  <a:pt x="620654" y="3194"/>
                </a:lnTo>
              </a:path>
            </a:pathLst>
          </a:cu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2" name="テキスト ボックス 1"/>
          <p:cNvSpPr txBox="1"/>
          <p:nvPr/>
        </p:nvSpPr>
        <p:spPr>
          <a:xfrm>
            <a:off x="3272408" y="8583320"/>
            <a:ext cx="1518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algn="l"/>
            <a:r>
              <a:rPr lang="en-US" altLang="ja-JP" sz="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kumimoji="1"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世界初</a:t>
            </a:r>
            <a:r>
              <a:rPr kumimoji="1" lang="en-US" altLang="ja-JP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!</a:t>
            </a:r>
            <a:r>
              <a:rPr kumimoji="1"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深海の</a:t>
            </a:r>
            <a:endParaRPr kumimoji="1" lang="en-US" altLang="ja-JP" sz="8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kumimoji="1"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巨大イカ撮影成功の秘話</a:t>
            </a:r>
            <a:r>
              <a:rPr lang="en-US" altLang="ja-JP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  <a:endParaRPr kumimoji="1" lang="ja-JP" altLang="en-US" sz="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18" name="フリーフォーム 317"/>
          <p:cNvSpPr/>
          <p:nvPr/>
        </p:nvSpPr>
        <p:spPr>
          <a:xfrm>
            <a:off x="3188494" y="8496124"/>
            <a:ext cx="2045474" cy="1206806"/>
          </a:xfrm>
          <a:custGeom>
            <a:avLst/>
            <a:gdLst>
              <a:gd name="connsiteX0" fmla="*/ 85725 w 1905000"/>
              <a:gd name="connsiteY0" fmla="*/ 9525 h 1171575"/>
              <a:gd name="connsiteX1" fmla="*/ 0 w 1905000"/>
              <a:gd name="connsiteY1" fmla="*/ 9525 h 1171575"/>
              <a:gd name="connsiteX2" fmla="*/ 542925 w 1905000"/>
              <a:gd name="connsiteY2" fmla="*/ 1171575 h 1171575"/>
              <a:gd name="connsiteX3" fmla="*/ 1905000 w 1905000"/>
              <a:gd name="connsiteY3" fmla="*/ 1171575 h 1171575"/>
              <a:gd name="connsiteX4" fmla="*/ 1905000 w 1905000"/>
              <a:gd name="connsiteY4" fmla="*/ 0 h 1171575"/>
              <a:gd name="connsiteX5" fmla="*/ 790575 w 1905000"/>
              <a:gd name="connsiteY5" fmla="*/ 0 h 1171575"/>
              <a:gd name="connsiteX0" fmla="*/ 96878 w 1916153"/>
              <a:gd name="connsiteY0" fmla="*/ 16276 h 1178326"/>
              <a:gd name="connsiteX1" fmla="*/ 0 w 1916153"/>
              <a:gd name="connsiteY1" fmla="*/ 0 h 1178326"/>
              <a:gd name="connsiteX2" fmla="*/ 554078 w 1916153"/>
              <a:gd name="connsiteY2" fmla="*/ 1178326 h 1178326"/>
              <a:gd name="connsiteX3" fmla="*/ 1916153 w 1916153"/>
              <a:gd name="connsiteY3" fmla="*/ 1178326 h 1178326"/>
              <a:gd name="connsiteX4" fmla="*/ 1916153 w 1916153"/>
              <a:gd name="connsiteY4" fmla="*/ 6751 h 1178326"/>
              <a:gd name="connsiteX5" fmla="*/ 801728 w 1916153"/>
              <a:gd name="connsiteY5" fmla="*/ 6751 h 1178326"/>
              <a:gd name="connsiteX0" fmla="*/ 203951 w 1916153"/>
              <a:gd name="connsiteY0" fmla="*/ 1 h 1178326"/>
              <a:gd name="connsiteX1" fmla="*/ 0 w 1916153"/>
              <a:gd name="connsiteY1" fmla="*/ 0 h 1178326"/>
              <a:gd name="connsiteX2" fmla="*/ 554078 w 1916153"/>
              <a:gd name="connsiteY2" fmla="*/ 1178326 h 1178326"/>
              <a:gd name="connsiteX3" fmla="*/ 1916153 w 1916153"/>
              <a:gd name="connsiteY3" fmla="*/ 1178326 h 1178326"/>
              <a:gd name="connsiteX4" fmla="*/ 1916153 w 1916153"/>
              <a:gd name="connsiteY4" fmla="*/ 6751 h 1178326"/>
              <a:gd name="connsiteX5" fmla="*/ 801728 w 1916153"/>
              <a:gd name="connsiteY5" fmla="*/ 6751 h 1178326"/>
              <a:gd name="connsiteX0" fmla="*/ 203951 w 1916153"/>
              <a:gd name="connsiteY0" fmla="*/ 226 h 1178551"/>
              <a:gd name="connsiteX1" fmla="*/ 0 w 1916153"/>
              <a:gd name="connsiteY1" fmla="*/ 225 h 1178551"/>
              <a:gd name="connsiteX2" fmla="*/ 554078 w 1916153"/>
              <a:gd name="connsiteY2" fmla="*/ 1178551 h 1178551"/>
              <a:gd name="connsiteX3" fmla="*/ 1916153 w 1916153"/>
              <a:gd name="connsiteY3" fmla="*/ 1178551 h 1178551"/>
              <a:gd name="connsiteX4" fmla="*/ 1916153 w 1916153"/>
              <a:gd name="connsiteY4" fmla="*/ 6976 h 1178551"/>
              <a:gd name="connsiteX5" fmla="*/ 522890 w 1916153"/>
              <a:gd name="connsiteY5" fmla="*/ 0 h 1178551"/>
              <a:gd name="connsiteX0" fmla="*/ 203951 w 1916153"/>
              <a:gd name="connsiteY0" fmla="*/ 1 h 1178326"/>
              <a:gd name="connsiteX1" fmla="*/ 0 w 1916153"/>
              <a:gd name="connsiteY1" fmla="*/ 0 h 1178326"/>
              <a:gd name="connsiteX2" fmla="*/ 554078 w 1916153"/>
              <a:gd name="connsiteY2" fmla="*/ 1178326 h 1178326"/>
              <a:gd name="connsiteX3" fmla="*/ 1916153 w 1916153"/>
              <a:gd name="connsiteY3" fmla="*/ 1178326 h 1178326"/>
              <a:gd name="connsiteX4" fmla="*/ 1916153 w 1916153"/>
              <a:gd name="connsiteY4" fmla="*/ 6751 h 1178326"/>
              <a:gd name="connsiteX5" fmla="*/ 522890 w 1916153"/>
              <a:gd name="connsiteY5" fmla="*/ 2100 h 1178326"/>
              <a:gd name="connsiteX0" fmla="*/ 203951 w 1916153"/>
              <a:gd name="connsiteY0" fmla="*/ 1 h 1178326"/>
              <a:gd name="connsiteX1" fmla="*/ 0 w 1916153"/>
              <a:gd name="connsiteY1" fmla="*/ 0 h 1178326"/>
              <a:gd name="connsiteX2" fmla="*/ 554078 w 1916153"/>
              <a:gd name="connsiteY2" fmla="*/ 1178326 h 1178326"/>
              <a:gd name="connsiteX3" fmla="*/ 1916153 w 1916153"/>
              <a:gd name="connsiteY3" fmla="*/ 1178326 h 1178326"/>
              <a:gd name="connsiteX4" fmla="*/ 1916153 w 1916153"/>
              <a:gd name="connsiteY4" fmla="*/ 6751 h 1178326"/>
              <a:gd name="connsiteX5" fmla="*/ 520660 w 1916153"/>
              <a:gd name="connsiteY5" fmla="*/ 4425 h 1178326"/>
              <a:gd name="connsiteX0" fmla="*/ 203951 w 1916153"/>
              <a:gd name="connsiteY0" fmla="*/ 1 h 1178326"/>
              <a:gd name="connsiteX1" fmla="*/ 0 w 1916153"/>
              <a:gd name="connsiteY1" fmla="*/ 0 h 1178326"/>
              <a:gd name="connsiteX2" fmla="*/ 554078 w 1916153"/>
              <a:gd name="connsiteY2" fmla="*/ 1178326 h 1178326"/>
              <a:gd name="connsiteX3" fmla="*/ 1916153 w 1916153"/>
              <a:gd name="connsiteY3" fmla="*/ 1178326 h 1178326"/>
              <a:gd name="connsiteX4" fmla="*/ 1916153 w 1916153"/>
              <a:gd name="connsiteY4" fmla="*/ 6751 h 1178326"/>
              <a:gd name="connsiteX5" fmla="*/ 520660 w 1916153"/>
              <a:gd name="connsiteY5" fmla="*/ 18376 h 1178326"/>
              <a:gd name="connsiteX0" fmla="*/ 203951 w 1916153"/>
              <a:gd name="connsiteY0" fmla="*/ 4875 h 1183200"/>
              <a:gd name="connsiteX1" fmla="*/ 0 w 1916153"/>
              <a:gd name="connsiteY1" fmla="*/ 4874 h 1183200"/>
              <a:gd name="connsiteX2" fmla="*/ 554078 w 1916153"/>
              <a:gd name="connsiteY2" fmla="*/ 1183200 h 1183200"/>
              <a:gd name="connsiteX3" fmla="*/ 1916153 w 1916153"/>
              <a:gd name="connsiteY3" fmla="*/ 1183200 h 1183200"/>
              <a:gd name="connsiteX4" fmla="*/ 1916153 w 1916153"/>
              <a:gd name="connsiteY4" fmla="*/ 11625 h 1183200"/>
              <a:gd name="connsiteX5" fmla="*/ 516199 w 1916153"/>
              <a:gd name="connsiteY5" fmla="*/ 0 h 1183200"/>
              <a:gd name="connsiteX0" fmla="*/ 203951 w 1916153"/>
              <a:gd name="connsiteY0" fmla="*/ 1 h 1178326"/>
              <a:gd name="connsiteX1" fmla="*/ 0 w 1916153"/>
              <a:gd name="connsiteY1" fmla="*/ 0 h 1178326"/>
              <a:gd name="connsiteX2" fmla="*/ 554078 w 1916153"/>
              <a:gd name="connsiteY2" fmla="*/ 1178326 h 1178326"/>
              <a:gd name="connsiteX3" fmla="*/ 1916153 w 1916153"/>
              <a:gd name="connsiteY3" fmla="*/ 1178326 h 1178326"/>
              <a:gd name="connsiteX4" fmla="*/ 1916153 w 1916153"/>
              <a:gd name="connsiteY4" fmla="*/ 6751 h 1178326"/>
              <a:gd name="connsiteX5" fmla="*/ 516199 w 1916153"/>
              <a:gd name="connsiteY5" fmla="*/ 2100 h 1178326"/>
              <a:gd name="connsiteX0" fmla="*/ 203951 w 1916153"/>
              <a:gd name="connsiteY0" fmla="*/ 1 h 1178326"/>
              <a:gd name="connsiteX1" fmla="*/ 0 w 1916153"/>
              <a:gd name="connsiteY1" fmla="*/ 0 h 1178326"/>
              <a:gd name="connsiteX2" fmla="*/ 554078 w 1916153"/>
              <a:gd name="connsiteY2" fmla="*/ 1178326 h 1178326"/>
              <a:gd name="connsiteX3" fmla="*/ 1916153 w 1916153"/>
              <a:gd name="connsiteY3" fmla="*/ 1178326 h 1178326"/>
              <a:gd name="connsiteX4" fmla="*/ 1916153 w 1916153"/>
              <a:gd name="connsiteY4" fmla="*/ 6751 h 1178326"/>
              <a:gd name="connsiteX5" fmla="*/ 516199 w 1916153"/>
              <a:gd name="connsiteY5" fmla="*/ 13726 h 1178326"/>
              <a:gd name="connsiteX0" fmla="*/ 203951 w 1916153"/>
              <a:gd name="connsiteY0" fmla="*/ 226 h 1178551"/>
              <a:gd name="connsiteX1" fmla="*/ 0 w 1916153"/>
              <a:gd name="connsiteY1" fmla="*/ 225 h 1178551"/>
              <a:gd name="connsiteX2" fmla="*/ 554078 w 1916153"/>
              <a:gd name="connsiteY2" fmla="*/ 1178551 h 1178551"/>
              <a:gd name="connsiteX3" fmla="*/ 1916153 w 1916153"/>
              <a:gd name="connsiteY3" fmla="*/ 1178551 h 1178551"/>
              <a:gd name="connsiteX4" fmla="*/ 1916153 w 1916153"/>
              <a:gd name="connsiteY4" fmla="*/ 6976 h 1178551"/>
              <a:gd name="connsiteX5" fmla="*/ 509506 w 1916153"/>
              <a:gd name="connsiteY5" fmla="*/ 0 h 1178551"/>
              <a:gd name="connsiteX0" fmla="*/ 203951 w 1916153"/>
              <a:gd name="connsiteY0" fmla="*/ 1 h 1178326"/>
              <a:gd name="connsiteX1" fmla="*/ 0 w 1916153"/>
              <a:gd name="connsiteY1" fmla="*/ 0 h 1178326"/>
              <a:gd name="connsiteX2" fmla="*/ 554078 w 1916153"/>
              <a:gd name="connsiteY2" fmla="*/ 1178326 h 1178326"/>
              <a:gd name="connsiteX3" fmla="*/ 1916153 w 1916153"/>
              <a:gd name="connsiteY3" fmla="*/ 1178326 h 1178326"/>
              <a:gd name="connsiteX4" fmla="*/ 1916153 w 1916153"/>
              <a:gd name="connsiteY4" fmla="*/ 6751 h 1178326"/>
              <a:gd name="connsiteX5" fmla="*/ 509506 w 1916153"/>
              <a:gd name="connsiteY5" fmla="*/ 9075 h 1178326"/>
              <a:gd name="connsiteX0" fmla="*/ 203951 w 1916153"/>
              <a:gd name="connsiteY0" fmla="*/ 1 h 1178326"/>
              <a:gd name="connsiteX1" fmla="*/ 0 w 1916153"/>
              <a:gd name="connsiteY1" fmla="*/ 0 h 1178326"/>
              <a:gd name="connsiteX2" fmla="*/ 554078 w 1916153"/>
              <a:gd name="connsiteY2" fmla="*/ 1178326 h 1178326"/>
              <a:gd name="connsiteX3" fmla="*/ 1916153 w 1916153"/>
              <a:gd name="connsiteY3" fmla="*/ 1178326 h 1178326"/>
              <a:gd name="connsiteX4" fmla="*/ 1916153 w 1916153"/>
              <a:gd name="connsiteY4" fmla="*/ 6751 h 1178326"/>
              <a:gd name="connsiteX5" fmla="*/ 516199 w 1916153"/>
              <a:gd name="connsiteY5" fmla="*/ 2100 h 1178326"/>
              <a:gd name="connsiteX0" fmla="*/ 203951 w 1916153"/>
              <a:gd name="connsiteY0" fmla="*/ 1 h 1178326"/>
              <a:gd name="connsiteX1" fmla="*/ 0 w 1916153"/>
              <a:gd name="connsiteY1" fmla="*/ 0 h 1178326"/>
              <a:gd name="connsiteX2" fmla="*/ 554078 w 1916153"/>
              <a:gd name="connsiteY2" fmla="*/ 1178326 h 1178326"/>
              <a:gd name="connsiteX3" fmla="*/ 1916153 w 1916153"/>
              <a:gd name="connsiteY3" fmla="*/ 1178326 h 1178326"/>
              <a:gd name="connsiteX4" fmla="*/ 1916153 w 1916153"/>
              <a:gd name="connsiteY4" fmla="*/ 6751 h 1178326"/>
              <a:gd name="connsiteX5" fmla="*/ 516199 w 1916153"/>
              <a:gd name="connsiteY5" fmla="*/ 6750 h 1178326"/>
              <a:gd name="connsiteX0" fmla="*/ 203951 w 1916153"/>
              <a:gd name="connsiteY0" fmla="*/ 1 h 1178326"/>
              <a:gd name="connsiteX1" fmla="*/ 0 w 1916153"/>
              <a:gd name="connsiteY1" fmla="*/ 0 h 1178326"/>
              <a:gd name="connsiteX2" fmla="*/ 498311 w 1916153"/>
              <a:gd name="connsiteY2" fmla="*/ 1178326 h 1178326"/>
              <a:gd name="connsiteX3" fmla="*/ 1916153 w 1916153"/>
              <a:gd name="connsiteY3" fmla="*/ 1178326 h 1178326"/>
              <a:gd name="connsiteX4" fmla="*/ 1916153 w 1916153"/>
              <a:gd name="connsiteY4" fmla="*/ 6751 h 1178326"/>
              <a:gd name="connsiteX5" fmla="*/ 516199 w 1916153"/>
              <a:gd name="connsiteY5" fmla="*/ 6750 h 117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16153" h="1178326">
                <a:moveTo>
                  <a:pt x="203951" y="1"/>
                </a:moveTo>
                <a:lnTo>
                  <a:pt x="0" y="0"/>
                </a:lnTo>
                <a:lnTo>
                  <a:pt x="498311" y="1178326"/>
                </a:lnTo>
                <a:lnTo>
                  <a:pt x="1916153" y="1178326"/>
                </a:lnTo>
                <a:lnTo>
                  <a:pt x="1916153" y="6751"/>
                </a:lnTo>
                <a:lnTo>
                  <a:pt x="516199" y="6750"/>
                </a:lnTo>
              </a:path>
            </a:pathLst>
          </a:cu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36" name="コンテンツ プレースホルダ 10" descr="DSC02562.JPG"/>
          <p:cNvPicPr>
            <a:picLocks noChangeAspect="1"/>
          </p:cNvPicPr>
          <p:nvPr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2" r="16451"/>
          <a:stretch/>
        </p:blipFill>
        <p:spPr>
          <a:xfrm>
            <a:off x="4280520" y="8944460"/>
            <a:ext cx="708732" cy="62548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337" name="コンテンツ プレースホルダ 6" descr="IMG_3893.jpg"/>
          <p:cNvPicPr>
            <a:picLocks noChangeAspect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7" r="10630"/>
          <a:stretch/>
        </p:blipFill>
        <p:spPr bwMode="auto">
          <a:xfrm>
            <a:off x="4676438" y="8559762"/>
            <a:ext cx="540186" cy="506128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3" name="テキスト ボックス 31"/>
          <p:cNvSpPr txBox="1"/>
          <p:nvPr/>
        </p:nvSpPr>
        <p:spPr>
          <a:xfrm>
            <a:off x="3776464" y="9529296"/>
            <a:ext cx="1440475" cy="184666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kumimoji="1" lang="ja-JP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日本放送協会</a:t>
            </a:r>
            <a:r>
              <a:rPr kumimoji="1" lang="en-US" altLang="ja-JP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(NHK) </a:t>
            </a:r>
            <a:r>
              <a:rPr kumimoji="1" lang="ja-JP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杉田 達彦 氏</a:t>
            </a:r>
            <a:endParaRPr kumimoji="1" lang="ja-JP" altLang="en-US" sz="600" i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19" name="フリーフォーム 318"/>
          <p:cNvSpPr/>
          <p:nvPr/>
        </p:nvSpPr>
        <p:spPr>
          <a:xfrm>
            <a:off x="3788369" y="9835108"/>
            <a:ext cx="1445599" cy="742951"/>
          </a:xfrm>
          <a:custGeom>
            <a:avLst/>
            <a:gdLst>
              <a:gd name="connsiteX0" fmla="*/ 0 w 1285875"/>
              <a:gd name="connsiteY0" fmla="*/ 9525 h 485775"/>
              <a:gd name="connsiteX1" fmla="*/ 238125 w 1285875"/>
              <a:gd name="connsiteY1" fmla="*/ 485775 h 485775"/>
              <a:gd name="connsiteX2" fmla="*/ 1285875 w 1285875"/>
              <a:gd name="connsiteY2" fmla="*/ 485775 h 485775"/>
              <a:gd name="connsiteX3" fmla="*/ 1285875 w 1285875"/>
              <a:gd name="connsiteY3" fmla="*/ 0 h 485775"/>
              <a:gd name="connsiteX4" fmla="*/ 0 w 1285875"/>
              <a:gd name="connsiteY4" fmla="*/ 9525 h 485775"/>
              <a:gd name="connsiteX0" fmla="*/ 0 w 1285875"/>
              <a:gd name="connsiteY0" fmla="*/ 9525 h 657225"/>
              <a:gd name="connsiteX1" fmla="*/ 323850 w 1285875"/>
              <a:gd name="connsiteY1" fmla="*/ 657225 h 657225"/>
              <a:gd name="connsiteX2" fmla="*/ 1285875 w 1285875"/>
              <a:gd name="connsiteY2" fmla="*/ 485775 h 657225"/>
              <a:gd name="connsiteX3" fmla="*/ 1285875 w 1285875"/>
              <a:gd name="connsiteY3" fmla="*/ 0 h 657225"/>
              <a:gd name="connsiteX4" fmla="*/ 0 w 1285875"/>
              <a:gd name="connsiteY4" fmla="*/ 9525 h 657225"/>
              <a:gd name="connsiteX0" fmla="*/ 0 w 1285875"/>
              <a:gd name="connsiteY0" fmla="*/ 9525 h 657225"/>
              <a:gd name="connsiteX1" fmla="*/ 323850 w 1285875"/>
              <a:gd name="connsiteY1" fmla="*/ 657225 h 657225"/>
              <a:gd name="connsiteX2" fmla="*/ 1285875 w 1285875"/>
              <a:gd name="connsiteY2" fmla="*/ 657225 h 657225"/>
              <a:gd name="connsiteX3" fmla="*/ 1285875 w 1285875"/>
              <a:gd name="connsiteY3" fmla="*/ 0 h 657225"/>
              <a:gd name="connsiteX4" fmla="*/ 0 w 1285875"/>
              <a:gd name="connsiteY4" fmla="*/ 9525 h 657225"/>
              <a:gd name="connsiteX0" fmla="*/ 0 w 1295400"/>
              <a:gd name="connsiteY0" fmla="*/ 95250 h 742950"/>
              <a:gd name="connsiteX1" fmla="*/ 323850 w 1295400"/>
              <a:gd name="connsiteY1" fmla="*/ 742950 h 742950"/>
              <a:gd name="connsiteX2" fmla="*/ 1285875 w 1295400"/>
              <a:gd name="connsiteY2" fmla="*/ 742950 h 742950"/>
              <a:gd name="connsiteX3" fmla="*/ 1295400 w 1295400"/>
              <a:gd name="connsiteY3" fmla="*/ 0 h 742950"/>
              <a:gd name="connsiteX4" fmla="*/ 0 w 1295400"/>
              <a:gd name="connsiteY4" fmla="*/ 95250 h 742950"/>
              <a:gd name="connsiteX0" fmla="*/ 0 w 1285875"/>
              <a:gd name="connsiteY0" fmla="*/ 95250 h 742950"/>
              <a:gd name="connsiteX1" fmla="*/ 323850 w 1285875"/>
              <a:gd name="connsiteY1" fmla="*/ 742950 h 742950"/>
              <a:gd name="connsiteX2" fmla="*/ 1285875 w 1285875"/>
              <a:gd name="connsiteY2" fmla="*/ 742950 h 742950"/>
              <a:gd name="connsiteX3" fmla="*/ 1276350 w 1285875"/>
              <a:gd name="connsiteY3" fmla="*/ 0 h 742950"/>
              <a:gd name="connsiteX4" fmla="*/ 0 w 1285875"/>
              <a:gd name="connsiteY4" fmla="*/ 95250 h 742950"/>
              <a:gd name="connsiteX0" fmla="*/ 0 w 1333500"/>
              <a:gd name="connsiteY0" fmla="*/ 0 h 742950"/>
              <a:gd name="connsiteX1" fmla="*/ 371475 w 1333500"/>
              <a:gd name="connsiteY1" fmla="*/ 742950 h 742950"/>
              <a:gd name="connsiteX2" fmla="*/ 1333500 w 1333500"/>
              <a:gd name="connsiteY2" fmla="*/ 742950 h 742950"/>
              <a:gd name="connsiteX3" fmla="*/ 1323975 w 1333500"/>
              <a:gd name="connsiteY3" fmla="*/ 0 h 742950"/>
              <a:gd name="connsiteX4" fmla="*/ 0 w 1333500"/>
              <a:gd name="connsiteY4" fmla="*/ 0 h 742950"/>
              <a:gd name="connsiteX0" fmla="*/ 0 w 1333500"/>
              <a:gd name="connsiteY0" fmla="*/ 0 h 742950"/>
              <a:gd name="connsiteX1" fmla="*/ 371475 w 1333500"/>
              <a:gd name="connsiteY1" fmla="*/ 742950 h 742950"/>
              <a:gd name="connsiteX2" fmla="*/ 1333500 w 1333500"/>
              <a:gd name="connsiteY2" fmla="*/ 742950 h 742950"/>
              <a:gd name="connsiteX3" fmla="*/ 1330590 w 1333500"/>
              <a:gd name="connsiteY3" fmla="*/ 0 h 742950"/>
              <a:gd name="connsiteX4" fmla="*/ 0 w 1333500"/>
              <a:gd name="connsiteY4" fmla="*/ 0 h 742950"/>
              <a:gd name="connsiteX0" fmla="*/ 0 w 1335000"/>
              <a:gd name="connsiteY0" fmla="*/ 0 h 742950"/>
              <a:gd name="connsiteX1" fmla="*/ 371475 w 1335000"/>
              <a:gd name="connsiteY1" fmla="*/ 742950 h 742950"/>
              <a:gd name="connsiteX2" fmla="*/ 1333500 w 1335000"/>
              <a:gd name="connsiteY2" fmla="*/ 742950 h 742950"/>
              <a:gd name="connsiteX3" fmla="*/ 1335000 w 1335000"/>
              <a:gd name="connsiteY3" fmla="*/ 0 h 742950"/>
              <a:gd name="connsiteX4" fmla="*/ 0 w 1335000"/>
              <a:gd name="connsiteY4" fmla="*/ 0 h 742950"/>
              <a:gd name="connsiteX0" fmla="*/ 0 w 1324095"/>
              <a:gd name="connsiteY0" fmla="*/ 0 h 742950"/>
              <a:gd name="connsiteX1" fmla="*/ 360570 w 1324095"/>
              <a:gd name="connsiteY1" fmla="*/ 742950 h 742950"/>
              <a:gd name="connsiteX2" fmla="*/ 1322595 w 1324095"/>
              <a:gd name="connsiteY2" fmla="*/ 742950 h 742950"/>
              <a:gd name="connsiteX3" fmla="*/ 1324095 w 1324095"/>
              <a:gd name="connsiteY3" fmla="*/ 0 h 742950"/>
              <a:gd name="connsiteX4" fmla="*/ 0 w 1324095"/>
              <a:gd name="connsiteY4" fmla="*/ 0 h 742950"/>
              <a:gd name="connsiteX0" fmla="*/ 0 w 1324095"/>
              <a:gd name="connsiteY0" fmla="*/ 0 h 745331"/>
              <a:gd name="connsiteX1" fmla="*/ 299499 w 1324095"/>
              <a:gd name="connsiteY1" fmla="*/ 745331 h 745331"/>
              <a:gd name="connsiteX2" fmla="*/ 1322595 w 1324095"/>
              <a:gd name="connsiteY2" fmla="*/ 742950 h 745331"/>
              <a:gd name="connsiteX3" fmla="*/ 1324095 w 1324095"/>
              <a:gd name="connsiteY3" fmla="*/ 0 h 745331"/>
              <a:gd name="connsiteX4" fmla="*/ 0 w 1324095"/>
              <a:gd name="connsiteY4" fmla="*/ 0 h 745331"/>
              <a:gd name="connsiteX0" fmla="*/ 0 w 1324095"/>
              <a:gd name="connsiteY0" fmla="*/ 0 h 742950"/>
              <a:gd name="connsiteX1" fmla="*/ 299499 w 1324095"/>
              <a:gd name="connsiteY1" fmla="*/ 735806 h 742950"/>
              <a:gd name="connsiteX2" fmla="*/ 1322595 w 1324095"/>
              <a:gd name="connsiteY2" fmla="*/ 742950 h 742950"/>
              <a:gd name="connsiteX3" fmla="*/ 1324095 w 1324095"/>
              <a:gd name="connsiteY3" fmla="*/ 0 h 742950"/>
              <a:gd name="connsiteX4" fmla="*/ 0 w 1324095"/>
              <a:gd name="connsiteY4" fmla="*/ 0 h 742950"/>
              <a:gd name="connsiteX0" fmla="*/ 0 w 1324095"/>
              <a:gd name="connsiteY0" fmla="*/ 0 h 742950"/>
              <a:gd name="connsiteX1" fmla="*/ 299499 w 1324095"/>
              <a:gd name="connsiteY1" fmla="*/ 738187 h 742950"/>
              <a:gd name="connsiteX2" fmla="*/ 1322595 w 1324095"/>
              <a:gd name="connsiteY2" fmla="*/ 742950 h 742950"/>
              <a:gd name="connsiteX3" fmla="*/ 1324095 w 1324095"/>
              <a:gd name="connsiteY3" fmla="*/ 0 h 742950"/>
              <a:gd name="connsiteX4" fmla="*/ 0 w 1324095"/>
              <a:gd name="connsiteY4" fmla="*/ 0 h 742950"/>
              <a:gd name="connsiteX0" fmla="*/ 0 w 1324095"/>
              <a:gd name="connsiteY0" fmla="*/ 0 h 742950"/>
              <a:gd name="connsiteX1" fmla="*/ 303861 w 1324095"/>
              <a:gd name="connsiteY1" fmla="*/ 740569 h 742950"/>
              <a:gd name="connsiteX2" fmla="*/ 1322595 w 1324095"/>
              <a:gd name="connsiteY2" fmla="*/ 742950 h 742950"/>
              <a:gd name="connsiteX3" fmla="*/ 1324095 w 1324095"/>
              <a:gd name="connsiteY3" fmla="*/ 0 h 742950"/>
              <a:gd name="connsiteX4" fmla="*/ 0 w 1324095"/>
              <a:gd name="connsiteY4" fmla="*/ 0 h 742950"/>
              <a:gd name="connsiteX0" fmla="*/ 0 w 1324095"/>
              <a:gd name="connsiteY0" fmla="*/ 0 h 742950"/>
              <a:gd name="connsiteX1" fmla="*/ 306041 w 1324095"/>
              <a:gd name="connsiteY1" fmla="*/ 740569 h 742950"/>
              <a:gd name="connsiteX2" fmla="*/ 1322595 w 1324095"/>
              <a:gd name="connsiteY2" fmla="*/ 742950 h 742950"/>
              <a:gd name="connsiteX3" fmla="*/ 1324095 w 1324095"/>
              <a:gd name="connsiteY3" fmla="*/ 0 h 742950"/>
              <a:gd name="connsiteX4" fmla="*/ 0 w 1324095"/>
              <a:gd name="connsiteY4" fmla="*/ 0 h 742950"/>
              <a:gd name="connsiteX0" fmla="*/ 0 w 1324095"/>
              <a:gd name="connsiteY0" fmla="*/ 0 h 742950"/>
              <a:gd name="connsiteX1" fmla="*/ 297317 w 1324095"/>
              <a:gd name="connsiteY1" fmla="*/ 733426 h 742950"/>
              <a:gd name="connsiteX2" fmla="*/ 1322595 w 1324095"/>
              <a:gd name="connsiteY2" fmla="*/ 742950 h 742950"/>
              <a:gd name="connsiteX3" fmla="*/ 1324095 w 1324095"/>
              <a:gd name="connsiteY3" fmla="*/ 0 h 742950"/>
              <a:gd name="connsiteX4" fmla="*/ 0 w 1324095"/>
              <a:gd name="connsiteY4" fmla="*/ 0 h 742950"/>
              <a:gd name="connsiteX0" fmla="*/ 0 w 1324095"/>
              <a:gd name="connsiteY0" fmla="*/ 0 h 742950"/>
              <a:gd name="connsiteX1" fmla="*/ 297317 w 1324095"/>
              <a:gd name="connsiteY1" fmla="*/ 740570 h 742950"/>
              <a:gd name="connsiteX2" fmla="*/ 1322595 w 1324095"/>
              <a:gd name="connsiteY2" fmla="*/ 742950 h 742950"/>
              <a:gd name="connsiteX3" fmla="*/ 1324095 w 1324095"/>
              <a:gd name="connsiteY3" fmla="*/ 0 h 742950"/>
              <a:gd name="connsiteX4" fmla="*/ 0 w 1324095"/>
              <a:gd name="connsiteY4" fmla="*/ 0 h 742950"/>
              <a:gd name="connsiteX0" fmla="*/ 0 w 1324095"/>
              <a:gd name="connsiteY0" fmla="*/ 0 h 742950"/>
              <a:gd name="connsiteX1" fmla="*/ 299498 w 1324095"/>
              <a:gd name="connsiteY1" fmla="*/ 735807 h 742950"/>
              <a:gd name="connsiteX2" fmla="*/ 1322595 w 1324095"/>
              <a:gd name="connsiteY2" fmla="*/ 742950 h 742950"/>
              <a:gd name="connsiteX3" fmla="*/ 1324095 w 1324095"/>
              <a:gd name="connsiteY3" fmla="*/ 0 h 742950"/>
              <a:gd name="connsiteX4" fmla="*/ 0 w 1324095"/>
              <a:gd name="connsiteY4" fmla="*/ 0 h 742950"/>
              <a:gd name="connsiteX0" fmla="*/ 0 w 1324095"/>
              <a:gd name="connsiteY0" fmla="*/ 0 h 742950"/>
              <a:gd name="connsiteX1" fmla="*/ 295135 w 1324095"/>
              <a:gd name="connsiteY1" fmla="*/ 740569 h 742950"/>
              <a:gd name="connsiteX2" fmla="*/ 1322595 w 1324095"/>
              <a:gd name="connsiteY2" fmla="*/ 742950 h 742950"/>
              <a:gd name="connsiteX3" fmla="*/ 1324095 w 1324095"/>
              <a:gd name="connsiteY3" fmla="*/ 0 h 742950"/>
              <a:gd name="connsiteX4" fmla="*/ 0 w 1324095"/>
              <a:gd name="connsiteY4" fmla="*/ 0 h 742950"/>
              <a:gd name="connsiteX0" fmla="*/ 0 w 1324095"/>
              <a:gd name="connsiteY0" fmla="*/ 0 h 742951"/>
              <a:gd name="connsiteX1" fmla="*/ 295135 w 1324095"/>
              <a:gd name="connsiteY1" fmla="*/ 742951 h 742951"/>
              <a:gd name="connsiteX2" fmla="*/ 1322595 w 1324095"/>
              <a:gd name="connsiteY2" fmla="*/ 742950 h 742951"/>
              <a:gd name="connsiteX3" fmla="*/ 1324095 w 1324095"/>
              <a:gd name="connsiteY3" fmla="*/ 0 h 742951"/>
              <a:gd name="connsiteX4" fmla="*/ 0 w 1324095"/>
              <a:gd name="connsiteY4" fmla="*/ 0 h 742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4095" h="742951">
                <a:moveTo>
                  <a:pt x="0" y="0"/>
                </a:moveTo>
                <a:lnTo>
                  <a:pt x="295135" y="742951"/>
                </a:lnTo>
                <a:lnTo>
                  <a:pt x="1322595" y="742950"/>
                </a:lnTo>
                <a:lnTo>
                  <a:pt x="1324095" y="0"/>
                </a:lnTo>
                <a:lnTo>
                  <a:pt x="0" y="0"/>
                </a:lnTo>
                <a:close/>
              </a:path>
            </a:pathLst>
          </a:cu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39" name="Picture 11"/>
          <p:cNvPicPr>
            <a:picLocks noChangeAspect="1" noChangeArrowheads="1"/>
          </p:cNvPicPr>
          <p:nvPr/>
        </p:nvPicPr>
        <p:blipFill rotWithShape="1"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15" r="4980"/>
          <a:stretch/>
        </p:blipFill>
        <p:spPr bwMode="auto">
          <a:xfrm>
            <a:off x="5312586" y="6874292"/>
            <a:ext cx="984158" cy="67976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0" name="Rectangle 62"/>
          <p:cNvSpPr>
            <a:spLocks noChangeArrowheads="1"/>
          </p:cNvSpPr>
          <p:nvPr/>
        </p:nvSpPr>
        <p:spPr bwMode="auto">
          <a:xfrm>
            <a:off x="5262504" y="6617618"/>
            <a:ext cx="1250264" cy="22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9926" tIns="49963" rIns="99926" bIns="49963" anchor="ctr">
            <a:spAutoFit/>
          </a:bodyPr>
          <a:lstStyle>
            <a:lvl1pPr algn="l"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algn="l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algn="l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algn="l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algn="l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自動運転技術の課題</a:t>
            </a:r>
            <a:endParaRPr lang="en-US" altLang="ja-JP" sz="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42" name="テキスト ボックス 31"/>
          <p:cNvSpPr txBox="1"/>
          <p:nvPr/>
        </p:nvSpPr>
        <p:spPr>
          <a:xfrm>
            <a:off x="5432648" y="7616438"/>
            <a:ext cx="723275" cy="369332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lang="zh-TW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ＢＲ</a:t>
            </a:r>
            <a:r>
              <a:rPr lang="zh-TW" altLang="en-US" sz="600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高度</a:t>
            </a:r>
            <a:r>
              <a:rPr lang="zh-TW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知能化</a:t>
            </a:r>
            <a:endParaRPr lang="en-US" altLang="zh-TW" sz="600" i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zh-TW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運転</a:t>
            </a:r>
            <a:r>
              <a:rPr lang="zh-TW" altLang="en-US" sz="600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支援</a:t>
            </a:r>
            <a:r>
              <a:rPr lang="zh-TW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開発室</a:t>
            </a:r>
            <a:endParaRPr lang="en-US" altLang="zh-TW" sz="600" i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zh-TW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金道敏樹氏</a:t>
            </a:r>
            <a:endParaRPr lang="zh-TW" altLang="en-US" sz="600" i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30" name="フリーフォーム 329"/>
          <p:cNvSpPr/>
          <p:nvPr/>
        </p:nvSpPr>
        <p:spPr>
          <a:xfrm>
            <a:off x="5290744" y="6558821"/>
            <a:ext cx="1052906" cy="1421541"/>
          </a:xfrm>
          <a:custGeom>
            <a:avLst/>
            <a:gdLst>
              <a:gd name="connsiteX0" fmla="*/ 101600 w 1270000"/>
              <a:gd name="connsiteY0" fmla="*/ 0 h 1638300"/>
              <a:gd name="connsiteX1" fmla="*/ 0 w 1270000"/>
              <a:gd name="connsiteY1" fmla="*/ 0 h 1638300"/>
              <a:gd name="connsiteX2" fmla="*/ 0 w 1270000"/>
              <a:gd name="connsiteY2" fmla="*/ 1638300 h 1638300"/>
              <a:gd name="connsiteX3" fmla="*/ 1270000 w 1270000"/>
              <a:gd name="connsiteY3" fmla="*/ 1638300 h 1638300"/>
              <a:gd name="connsiteX4" fmla="*/ 1270000 w 1270000"/>
              <a:gd name="connsiteY4" fmla="*/ 0 h 1638300"/>
              <a:gd name="connsiteX5" fmla="*/ 1143000 w 1270000"/>
              <a:gd name="connsiteY5" fmla="*/ 0 h 1638300"/>
              <a:gd name="connsiteX0" fmla="*/ 101600 w 1270000"/>
              <a:gd name="connsiteY0" fmla="*/ 0 h 1638300"/>
              <a:gd name="connsiteX1" fmla="*/ 0 w 1270000"/>
              <a:gd name="connsiteY1" fmla="*/ 0 h 1638300"/>
              <a:gd name="connsiteX2" fmla="*/ 0 w 1270000"/>
              <a:gd name="connsiteY2" fmla="*/ 1638300 h 1638300"/>
              <a:gd name="connsiteX3" fmla="*/ 1270000 w 1270000"/>
              <a:gd name="connsiteY3" fmla="*/ 1638300 h 1638300"/>
              <a:gd name="connsiteX4" fmla="*/ 1270000 w 1270000"/>
              <a:gd name="connsiteY4" fmla="*/ 0 h 1638300"/>
              <a:gd name="connsiteX5" fmla="*/ 970666 w 1270000"/>
              <a:gd name="connsiteY5" fmla="*/ 0 h 1638300"/>
              <a:gd name="connsiteX0" fmla="*/ 220318 w 1270000"/>
              <a:gd name="connsiteY0" fmla="*/ 0 h 1638300"/>
              <a:gd name="connsiteX1" fmla="*/ 0 w 1270000"/>
              <a:gd name="connsiteY1" fmla="*/ 0 h 1638300"/>
              <a:gd name="connsiteX2" fmla="*/ 0 w 1270000"/>
              <a:gd name="connsiteY2" fmla="*/ 1638300 h 1638300"/>
              <a:gd name="connsiteX3" fmla="*/ 1270000 w 1270000"/>
              <a:gd name="connsiteY3" fmla="*/ 1638300 h 1638300"/>
              <a:gd name="connsiteX4" fmla="*/ 1270000 w 1270000"/>
              <a:gd name="connsiteY4" fmla="*/ 0 h 1638300"/>
              <a:gd name="connsiteX5" fmla="*/ 970666 w 1270000"/>
              <a:gd name="connsiteY5" fmla="*/ 0 h 16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0000" h="1638300">
                <a:moveTo>
                  <a:pt x="220318" y="0"/>
                </a:moveTo>
                <a:lnTo>
                  <a:pt x="0" y="0"/>
                </a:lnTo>
                <a:lnTo>
                  <a:pt x="0" y="1638300"/>
                </a:lnTo>
                <a:lnTo>
                  <a:pt x="1270000" y="1638300"/>
                </a:lnTo>
                <a:lnTo>
                  <a:pt x="1270000" y="0"/>
                </a:lnTo>
                <a:lnTo>
                  <a:pt x="970666" y="0"/>
                </a:lnTo>
              </a:path>
            </a:pathLst>
          </a:cu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5" name="フリーフォーム 334"/>
          <p:cNvSpPr/>
          <p:nvPr/>
        </p:nvSpPr>
        <p:spPr>
          <a:xfrm>
            <a:off x="2327274" y="6555647"/>
            <a:ext cx="2906694" cy="1424716"/>
          </a:xfrm>
          <a:custGeom>
            <a:avLst/>
            <a:gdLst>
              <a:gd name="connsiteX0" fmla="*/ 266700 w 2603500"/>
              <a:gd name="connsiteY0" fmla="*/ 6350 h 1358900"/>
              <a:gd name="connsiteX1" fmla="*/ 0 w 2603500"/>
              <a:gd name="connsiteY1" fmla="*/ 6350 h 1358900"/>
              <a:gd name="connsiteX2" fmla="*/ 615950 w 2603500"/>
              <a:gd name="connsiteY2" fmla="*/ 1358900 h 1358900"/>
              <a:gd name="connsiteX3" fmla="*/ 2603500 w 2603500"/>
              <a:gd name="connsiteY3" fmla="*/ 1358900 h 1358900"/>
              <a:gd name="connsiteX4" fmla="*/ 2603500 w 2603500"/>
              <a:gd name="connsiteY4" fmla="*/ 0 h 1358900"/>
              <a:gd name="connsiteX5" fmla="*/ 2082800 w 2603500"/>
              <a:gd name="connsiteY5" fmla="*/ 0 h 1358900"/>
              <a:gd name="connsiteX0" fmla="*/ 266700 w 2603500"/>
              <a:gd name="connsiteY0" fmla="*/ 6350 h 1358900"/>
              <a:gd name="connsiteX1" fmla="*/ 0 w 2603500"/>
              <a:gd name="connsiteY1" fmla="*/ 6350 h 1358900"/>
              <a:gd name="connsiteX2" fmla="*/ 570854 w 2603500"/>
              <a:gd name="connsiteY2" fmla="*/ 1358900 h 1358900"/>
              <a:gd name="connsiteX3" fmla="*/ 2603500 w 2603500"/>
              <a:gd name="connsiteY3" fmla="*/ 1358900 h 1358900"/>
              <a:gd name="connsiteX4" fmla="*/ 2603500 w 2603500"/>
              <a:gd name="connsiteY4" fmla="*/ 0 h 1358900"/>
              <a:gd name="connsiteX5" fmla="*/ 2082800 w 2603500"/>
              <a:gd name="connsiteY5" fmla="*/ 0 h 1358900"/>
              <a:gd name="connsiteX0" fmla="*/ 266700 w 2603500"/>
              <a:gd name="connsiteY0" fmla="*/ 6350 h 1358900"/>
              <a:gd name="connsiteX1" fmla="*/ 0 w 2603500"/>
              <a:gd name="connsiteY1" fmla="*/ 6350 h 1358900"/>
              <a:gd name="connsiteX2" fmla="*/ 570854 w 2603500"/>
              <a:gd name="connsiteY2" fmla="*/ 1358900 h 1358900"/>
              <a:gd name="connsiteX3" fmla="*/ 2603500 w 2603500"/>
              <a:gd name="connsiteY3" fmla="*/ 1358900 h 1358900"/>
              <a:gd name="connsiteX4" fmla="*/ 2603500 w 2603500"/>
              <a:gd name="connsiteY4" fmla="*/ 0 h 1358900"/>
              <a:gd name="connsiteX5" fmla="*/ 1767261 w 2603500"/>
              <a:gd name="connsiteY5" fmla="*/ 9105 h 1358900"/>
              <a:gd name="connsiteX0" fmla="*/ 266700 w 2603500"/>
              <a:gd name="connsiteY0" fmla="*/ 6350 h 1358900"/>
              <a:gd name="connsiteX1" fmla="*/ 0 w 2603500"/>
              <a:gd name="connsiteY1" fmla="*/ 6350 h 1358900"/>
              <a:gd name="connsiteX2" fmla="*/ 570854 w 2603500"/>
              <a:gd name="connsiteY2" fmla="*/ 1358900 h 1358900"/>
              <a:gd name="connsiteX3" fmla="*/ 2603500 w 2603500"/>
              <a:gd name="connsiteY3" fmla="*/ 1358900 h 1358900"/>
              <a:gd name="connsiteX4" fmla="*/ 2603500 w 2603500"/>
              <a:gd name="connsiteY4" fmla="*/ 0 h 1358900"/>
              <a:gd name="connsiteX5" fmla="*/ 1794308 w 2603500"/>
              <a:gd name="connsiteY5" fmla="*/ 0 h 1358900"/>
              <a:gd name="connsiteX0" fmla="*/ 266700 w 2603500"/>
              <a:gd name="connsiteY0" fmla="*/ 12420 h 1364970"/>
              <a:gd name="connsiteX1" fmla="*/ 0 w 2603500"/>
              <a:gd name="connsiteY1" fmla="*/ 12420 h 1364970"/>
              <a:gd name="connsiteX2" fmla="*/ 570854 w 2603500"/>
              <a:gd name="connsiteY2" fmla="*/ 1364970 h 1364970"/>
              <a:gd name="connsiteX3" fmla="*/ 2603500 w 2603500"/>
              <a:gd name="connsiteY3" fmla="*/ 1364970 h 1364970"/>
              <a:gd name="connsiteX4" fmla="*/ 2603500 w 2603500"/>
              <a:gd name="connsiteY4" fmla="*/ 6070 h 1364970"/>
              <a:gd name="connsiteX5" fmla="*/ 810531 w 2603500"/>
              <a:gd name="connsiteY5" fmla="*/ 0 h 1364970"/>
              <a:gd name="connsiteX0" fmla="*/ 333644 w 2603500"/>
              <a:gd name="connsiteY0" fmla="*/ 12420 h 1364970"/>
              <a:gd name="connsiteX1" fmla="*/ 0 w 2603500"/>
              <a:gd name="connsiteY1" fmla="*/ 12420 h 1364970"/>
              <a:gd name="connsiteX2" fmla="*/ 570854 w 2603500"/>
              <a:gd name="connsiteY2" fmla="*/ 1364970 h 1364970"/>
              <a:gd name="connsiteX3" fmla="*/ 2603500 w 2603500"/>
              <a:gd name="connsiteY3" fmla="*/ 1364970 h 1364970"/>
              <a:gd name="connsiteX4" fmla="*/ 2603500 w 2603500"/>
              <a:gd name="connsiteY4" fmla="*/ 6070 h 1364970"/>
              <a:gd name="connsiteX5" fmla="*/ 810531 w 2603500"/>
              <a:gd name="connsiteY5" fmla="*/ 0 h 1364970"/>
              <a:gd name="connsiteX0" fmla="*/ 394766 w 2664622"/>
              <a:gd name="connsiteY0" fmla="*/ 12420 h 1364970"/>
              <a:gd name="connsiteX1" fmla="*/ 0 w 2664622"/>
              <a:gd name="connsiteY1" fmla="*/ 12420 h 1364970"/>
              <a:gd name="connsiteX2" fmla="*/ 631976 w 2664622"/>
              <a:gd name="connsiteY2" fmla="*/ 1364970 h 1364970"/>
              <a:gd name="connsiteX3" fmla="*/ 2664622 w 2664622"/>
              <a:gd name="connsiteY3" fmla="*/ 1364970 h 1364970"/>
              <a:gd name="connsiteX4" fmla="*/ 2664622 w 2664622"/>
              <a:gd name="connsiteY4" fmla="*/ 6070 h 1364970"/>
              <a:gd name="connsiteX5" fmla="*/ 871653 w 2664622"/>
              <a:gd name="connsiteY5" fmla="*/ 0 h 1364970"/>
              <a:gd name="connsiteX0" fmla="*/ 394766 w 2664622"/>
              <a:gd name="connsiteY0" fmla="*/ 12420 h 1364970"/>
              <a:gd name="connsiteX1" fmla="*/ 0 w 2664622"/>
              <a:gd name="connsiteY1" fmla="*/ 12420 h 1364970"/>
              <a:gd name="connsiteX2" fmla="*/ 576675 w 2664622"/>
              <a:gd name="connsiteY2" fmla="*/ 1364970 h 1364970"/>
              <a:gd name="connsiteX3" fmla="*/ 2664622 w 2664622"/>
              <a:gd name="connsiteY3" fmla="*/ 1364970 h 1364970"/>
              <a:gd name="connsiteX4" fmla="*/ 2664622 w 2664622"/>
              <a:gd name="connsiteY4" fmla="*/ 6070 h 1364970"/>
              <a:gd name="connsiteX5" fmla="*/ 871653 w 2664622"/>
              <a:gd name="connsiteY5" fmla="*/ 0 h 1364970"/>
              <a:gd name="connsiteX0" fmla="*/ 394766 w 2664622"/>
              <a:gd name="connsiteY0" fmla="*/ 9385 h 1361935"/>
              <a:gd name="connsiteX1" fmla="*/ 0 w 2664622"/>
              <a:gd name="connsiteY1" fmla="*/ 9385 h 1361935"/>
              <a:gd name="connsiteX2" fmla="*/ 576675 w 2664622"/>
              <a:gd name="connsiteY2" fmla="*/ 1361935 h 1361935"/>
              <a:gd name="connsiteX3" fmla="*/ 2664622 w 2664622"/>
              <a:gd name="connsiteY3" fmla="*/ 1361935 h 1361935"/>
              <a:gd name="connsiteX4" fmla="*/ 2664622 w 2664622"/>
              <a:gd name="connsiteY4" fmla="*/ 3035 h 1361935"/>
              <a:gd name="connsiteX5" fmla="*/ 694108 w 2664622"/>
              <a:gd name="connsiteY5" fmla="*/ 0 h 1361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64622" h="1361935">
                <a:moveTo>
                  <a:pt x="394766" y="9385"/>
                </a:moveTo>
                <a:lnTo>
                  <a:pt x="0" y="9385"/>
                </a:lnTo>
                <a:lnTo>
                  <a:pt x="576675" y="1361935"/>
                </a:lnTo>
                <a:lnTo>
                  <a:pt x="2664622" y="1361935"/>
                </a:lnTo>
                <a:lnTo>
                  <a:pt x="2664622" y="3035"/>
                </a:lnTo>
                <a:lnTo>
                  <a:pt x="694108" y="0"/>
                </a:lnTo>
              </a:path>
            </a:pathLst>
          </a:cu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6" name="フリーフォーム 345"/>
          <p:cNvSpPr/>
          <p:nvPr/>
        </p:nvSpPr>
        <p:spPr>
          <a:xfrm>
            <a:off x="5290744" y="8129786"/>
            <a:ext cx="1052906" cy="1573144"/>
          </a:xfrm>
          <a:custGeom>
            <a:avLst/>
            <a:gdLst>
              <a:gd name="connsiteX0" fmla="*/ 101600 w 1270000"/>
              <a:gd name="connsiteY0" fmla="*/ 0 h 1638300"/>
              <a:gd name="connsiteX1" fmla="*/ 0 w 1270000"/>
              <a:gd name="connsiteY1" fmla="*/ 0 h 1638300"/>
              <a:gd name="connsiteX2" fmla="*/ 0 w 1270000"/>
              <a:gd name="connsiteY2" fmla="*/ 1638300 h 1638300"/>
              <a:gd name="connsiteX3" fmla="*/ 1270000 w 1270000"/>
              <a:gd name="connsiteY3" fmla="*/ 1638300 h 1638300"/>
              <a:gd name="connsiteX4" fmla="*/ 1270000 w 1270000"/>
              <a:gd name="connsiteY4" fmla="*/ 0 h 1638300"/>
              <a:gd name="connsiteX5" fmla="*/ 1143000 w 1270000"/>
              <a:gd name="connsiteY5" fmla="*/ 0 h 1638300"/>
              <a:gd name="connsiteX0" fmla="*/ 227978 w 1270000"/>
              <a:gd name="connsiteY0" fmla="*/ 0 h 1638300"/>
              <a:gd name="connsiteX1" fmla="*/ 0 w 1270000"/>
              <a:gd name="connsiteY1" fmla="*/ 0 h 1638300"/>
              <a:gd name="connsiteX2" fmla="*/ 0 w 1270000"/>
              <a:gd name="connsiteY2" fmla="*/ 1638300 h 1638300"/>
              <a:gd name="connsiteX3" fmla="*/ 1270000 w 1270000"/>
              <a:gd name="connsiteY3" fmla="*/ 1638300 h 1638300"/>
              <a:gd name="connsiteX4" fmla="*/ 1270000 w 1270000"/>
              <a:gd name="connsiteY4" fmla="*/ 0 h 1638300"/>
              <a:gd name="connsiteX5" fmla="*/ 1143000 w 1270000"/>
              <a:gd name="connsiteY5" fmla="*/ 0 h 1638300"/>
              <a:gd name="connsiteX0" fmla="*/ 227978 w 1270000"/>
              <a:gd name="connsiteY0" fmla="*/ 0 h 1638300"/>
              <a:gd name="connsiteX1" fmla="*/ 0 w 1270000"/>
              <a:gd name="connsiteY1" fmla="*/ 0 h 1638300"/>
              <a:gd name="connsiteX2" fmla="*/ 0 w 1270000"/>
              <a:gd name="connsiteY2" fmla="*/ 1638300 h 1638300"/>
              <a:gd name="connsiteX3" fmla="*/ 1270000 w 1270000"/>
              <a:gd name="connsiteY3" fmla="*/ 1638300 h 1638300"/>
              <a:gd name="connsiteX4" fmla="*/ 1270000 w 1270000"/>
              <a:gd name="connsiteY4" fmla="*/ 0 h 1638300"/>
              <a:gd name="connsiteX5" fmla="*/ 918966 w 1270000"/>
              <a:gd name="connsiteY5" fmla="*/ 0 h 1638300"/>
              <a:gd name="connsiteX0" fmla="*/ 227978 w 1270000"/>
              <a:gd name="connsiteY0" fmla="*/ 0 h 1638300"/>
              <a:gd name="connsiteX1" fmla="*/ 0 w 1270000"/>
              <a:gd name="connsiteY1" fmla="*/ 0 h 1638300"/>
              <a:gd name="connsiteX2" fmla="*/ 0 w 1270000"/>
              <a:gd name="connsiteY2" fmla="*/ 1638300 h 1638300"/>
              <a:gd name="connsiteX3" fmla="*/ 1270000 w 1270000"/>
              <a:gd name="connsiteY3" fmla="*/ 1638300 h 1638300"/>
              <a:gd name="connsiteX4" fmla="*/ 1270000 w 1270000"/>
              <a:gd name="connsiteY4" fmla="*/ 0 h 1638300"/>
              <a:gd name="connsiteX5" fmla="*/ 921839 w 1270000"/>
              <a:gd name="connsiteY5" fmla="*/ 0 h 16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0000" h="1638300">
                <a:moveTo>
                  <a:pt x="227978" y="0"/>
                </a:moveTo>
                <a:lnTo>
                  <a:pt x="0" y="0"/>
                </a:lnTo>
                <a:lnTo>
                  <a:pt x="0" y="1638300"/>
                </a:lnTo>
                <a:lnTo>
                  <a:pt x="1270000" y="1638300"/>
                </a:lnTo>
                <a:lnTo>
                  <a:pt x="1270000" y="0"/>
                </a:lnTo>
                <a:lnTo>
                  <a:pt x="921839" y="0"/>
                </a:lnTo>
              </a:path>
            </a:pathLst>
          </a:cu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7" name="円弧 346"/>
          <p:cNvSpPr/>
          <p:nvPr/>
        </p:nvSpPr>
        <p:spPr bwMode="auto">
          <a:xfrm rot="20601753">
            <a:off x="3985953" y="7223102"/>
            <a:ext cx="244851" cy="269077"/>
          </a:xfrm>
          <a:prstGeom prst="arc">
            <a:avLst>
              <a:gd name="adj1" fmla="val 20418520"/>
              <a:gd name="adj2" fmla="val 5143097"/>
            </a:avLst>
          </a:prstGeom>
          <a:noFill/>
          <a:ln w="381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triangle" w="sm" len="sm"/>
            <a:tailEnd type="none" w="sm" len="sm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/>
          </a:p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348" name="円弧 347"/>
          <p:cNvSpPr/>
          <p:nvPr/>
        </p:nvSpPr>
        <p:spPr bwMode="auto">
          <a:xfrm rot="13568546">
            <a:off x="3794753" y="6989771"/>
            <a:ext cx="269077" cy="244851"/>
          </a:xfrm>
          <a:prstGeom prst="arc">
            <a:avLst>
              <a:gd name="adj1" fmla="val 20418520"/>
              <a:gd name="adj2" fmla="val 5143097"/>
            </a:avLst>
          </a:prstGeom>
          <a:noFill/>
          <a:ln w="381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triangle" w="sm" len="sm"/>
            <a:tailEnd type="none" w="sm" len="sm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/>
          </a:p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349" name="円弧 348"/>
          <p:cNvSpPr/>
          <p:nvPr/>
        </p:nvSpPr>
        <p:spPr bwMode="auto">
          <a:xfrm rot="7669009">
            <a:off x="3620335" y="7249950"/>
            <a:ext cx="269077" cy="244851"/>
          </a:xfrm>
          <a:prstGeom prst="arc">
            <a:avLst>
              <a:gd name="adj1" fmla="val 20418520"/>
              <a:gd name="adj2" fmla="val 5143097"/>
            </a:avLst>
          </a:prstGeom>
          <a:noFill/>
          <a:ln w="381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triangle" w="sm" len="sm"/>
            <a:tailEnd type="none" w="sm" len="sm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/>
          </a:p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353" name="テキスト ボックス 55"/>
          <p:cNvSpPr txBox="1"/>
          <p:nvPr/>
        </p:nvSpPr>
        <p:spPr>
          <a:xfrm>
            <a:off x="3407325" y="6927136"/>
            <a:ext cx="441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kumimoji="1" lang="ja-JP" altLang="en-US" sz="800" dirty="0" smtClean="0"/>
              <a:t>企画・</a:t>
            </a:r>
            <a:endParaRPr kumimoji="1" lang="en-US" altLang="ja-JP" sz="800" dirty="0" smtClean="0"/>
          </a:p>
          <a:p>
            <a:r>
              <a:rPr kumimoji="1" lang="ja-JP" altLang="en-US" sz="800" dirty="0" smtClean="0"/>
              <a:t>設計</a:t>
            </a:r>
            <a:endParaRPr kumimoji="1" lang="ja-JP" altLang="en-US" sz="800" dirty="0"/>
          </a:p>
        </p:txBody>
      </p:sp>
      <p:sp>
        <p:nvSpPr>
          <p:cNvPr id="354" name="テキスト ボックス 56"/>
          <p:cNvSpPr txBox="1"/>
          <p:nvPr/>
        </p:nvSpPr>
        <p:spPr>
          <a:xfrm>
            <a:off x="3992488" y="6977658"/>
            <a:ext cx="4860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kumimoji="1" lang="ja-JP" altLang="en-US" sz="800" dirty="0" smtClean="0"/>
              <a:t>お客様</a:t>
            </a:r>
            <a:endParaRPr kumimoji="1" lang="ja-JP" altLang="en-US" sz="800" dirty="0"/>
          </a:p>
        </p:txBody>
      </p:sp>
      <p:sp>
        <p:nvSpPr>
          <p:cNvPr id="355" name="テキスト ボックス 57"/>
          <p:cNvSpPr txBox="1"/>
          <p:nvPr/>
        </p:nvSpPr>
        <p:spPr>
          <a:xfrm>
            <a:off x="3634188" y="7482294"/>
            <a:ext cx="6463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kumimoji="1" lang="ja-JP" altLang="en-US" sz="800" dirty="0" smtClean="0"/>
              <a:t>生技・製造</a:t>
            </a:r>
            <a:endParaRPr kumimoji="1" lang="ja-JP" altLang="en-US" sz="800" dirty="0"/>
          </a:p>
        </p:txBody>
      </p:sp>
      <p:sp>
        <p:nvSpPr>
          <p:cNvPr id="356" name="テキスト ボックス 355"/>
          <p:cNvSpPr txBox="1"/>
          <p:nvPr/>
        </p:nvSpPr>
        <p:spPr>
          <a:xfrm>
            <a:off x="2408312" y="6618198"/>
            <a:ext cx="14157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魅力あるﾗﾝｸﾙを</a:t>
            </a:r>
            <a:r>
              <a:rPr lang="ja-JP" altLang="en-US" sz="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形</a:t>
            </a:r>
            <a:r>
              <a:rPr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に！</a:t>
            </a:r>
            <a:r>
              <a:rPr lang="en-US" altLang="ja-JP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  <a:endParaRPr lang="en-US" altLang="ja-JP" sz="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57" name="テキスト ボックス 356"/>
          <p:cNvSpPr txBox="1"/>
          <p:nvPr/>
        </p:nvSpPr>
        <p:spPr>
          <a:xfrm>
            <a:off x="3835540" y="6617618"/>
            <a:ext cx="1597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ﾌﾘｰｶﾒﾗﾏﾝは見た</a:t>
            </a:r>
            <a:r>
              <a:rPr lang="en-US" altLang="ja-JP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!!』</a:t>
            </a:r>
            <a:endParaRPr lang="en-US" altLang="ja-JP" sz="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58" name="テキスト ボックス 357"/>
          <p:cNvSpPr txBox="1"/>
          <p:nvPr/>
        </p:nvSpPr>
        <p:spPr>
          <a:xfrm>
            <a:off x="2824291" y="7625730"/>
            <a:ext cx="16722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ﾗﾝｸﾙに込めたﾜｻﾞと</a:t>
            </a:r>
            <a:r>
              <a:rPr lang="ja-JP" altLang="en-US" sz="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こだわり</a:t>
            </a:r>
            <a:r>
              <a:rPr lang="en-US" altLang="ja-JP" sz="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</a:p>
        </p:txBody>
      </p:sp>
      <p:pic>
        <p:nvPicPr>
          <p:cNvPr id="350" name="図 349" descr="https://bbs09.bbs2.tec.toyota.co.jp/php-bin/standard/FileOut.php/r/TechnicalAdministration/JOB/T08ES/07_%83g%83%88%83%5E%8BZ%8Fp%89%EF%202014/01_%8BZ%8Fp%8E%D2%82%CC%88%EA%93%FA/110_%8A%E9%89%E6%93W%8E%A6/030_%8E%D4%97%BC%93W%8E%A6/140410_%83%89%83%93%83N%83%8B%8E%CA%90%5E/?FILES=P1030492.JPG"/>
          <p:cNvPicPr>
            <a:picLocks noChangeAspect="1" noChangeArrowheads="1"/>
          </p:cNvPicPr>
          <p:nvPr/>
        </p:nvPicPr>
        <p:blipFill rotWithShape="1"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9" t="17748" r="27752" b="22867"/>
          <a:stretch/>
        </p:blipFill>
        <p:spPr bwMode="auto">
          <a:xfrm>
            <a:off x="3704456" y="7094252"/>
            <a:ext cx="454350" cy="430400"/>
          </a:xfrm>
          <a:prstGeom prst="ellipse">
            <a:avLst/>
          </a:prstGeom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3" name="Picture 41" descr="IMG_0145"/>
          <p:cNvPicPr>
            <a:picLocks noChangeAspect="1" noChangeArrowheads="1"/>
          </p:cNvPicPr>
          <p:nvPr/>
        </p:nvPicPr>
        <p:blipFill rotWithShape="1"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5" t="11921" r="15491"/>
          <a:stretch/>
        </p:blipFill>
        <p:spPr bwMode="auto">
          <a:xfrm>
            <a:off x="5290744" y="8417818"/>
            <a:ext cx="1006000" cy="778911"/>
          </a:xfrm>
          <a:prstGeom prst="rect">
            <a:avLst/>
          </a:prstGeom>
          <a:noFill/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" name="Text Box 30"/>
          <p:cNvSpPr txBox="1">
            <a:spLocks noChangeArrowheads="1"/>
          </p:cNvSpPr>
          <p:nvPr/>
        </p:nvSpPr>
        <p:spPr bwMode="auto">
          <a:xfrm>
            <a:off x="3848472" y="9713962"/>
            <a:ext cx="1313180" cy="261610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100" dirty="0" smtClean="0">
                <a:solidFill>
                  <a:schemeClr val="bg1"/>
                </a:solidFill>
                <a:ea typeface="HG創英角ﾎﾟｯﾌﾟ体" pitchFamily="49" charset="-128"/>
              </a:rPr>
              <a:t>モータースポーツ</a:t>
            </a:r>
            <a:endParaRPr lang="ja-JP" altLang="en-US" sz="1100" dirty="0">
              <a:solidFill>
                <a:schemeClr val="bg1"/>
              </a:solidFill>
              <a:ea typeface="HG創英角ﾎﾟｯﾌﾟ体" pitchFamily="49" charset="-128"/>
            </a:endParaRPr>
          </a:p>
        </p:txBody>
      </p:sp>
      <p:pic>
        <p:nvPicPr>
          <p:cNvPr id="189" name="Picture 4"/>
          <p:cNvPicPr>
            <a:picLocks noChangeAspect="1" noChangeArrowheads="1"/>
          </p:cNvPicPr>
          <p:nvPr/>
        </p:nvPicPr>
        <p:blipFill rotWithShape="1">
          <a:blip r:embed="rId34" cstate="print">
            <a:extLst>
              <a:ext uri="{BEBA8EAE-BF5A-486C-A8C5-ECC9F3942E4B}">
                <a14:imgProps xmlns:a14="http://schemas.microsoft.com/office/drawing/2010/main">
                  <a14:imgLayer r:embed="rId35">
                    <a14:imgEffect>
                      <a14:backgroundRemoval t="1463" b="98803" l="4813" r="96613"/>
                    </a14:imgEffect>
                    <a14:imgEffect>
                      <a14:brightnessContrast contrast="-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989865" y="6546839"/>
            <a:ext cx="346416" cy="430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" name="テキスト ボックス 17"/>
          <p:cNvSpPr txBox="1"/>
          <p:nvPr/>
        </p:nvSpPr>
        <p:spPr>
          <a:xfrm>
            <a:off x="779582" y="6618198"/>
            <a:ext cx="467429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lang="ja-JP" altLang="en-US" sz="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乗る</a:t>
            </a:r>
            <a:endParaRPr kumimoji="1" lang="ja-JP" altLang="en-US" sz="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8" name="テキスト ボックス 22"/>
          <p:cNvSpPr txBox="1"/>
          <p:nvPr/>
        </p:nvSpPr>
        <p:spPr>
          <a:xfrm>
            <a:off x="817202" y="7770326"/>
            <a:ext cx="429809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kumimoji="1"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支援</a:t>
            </a:r>
            <a:endParaRPr kumimoji="1" lang="ja-JP" altLang="en-US" sz="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4" name="Text Box 30"/>
          <p:cNvSpPr txBox="1">
            <a:spLocks noChangeArrowheads="1"/>
          </p:cNvSpPr>
          <p:nvPr/>
        </p:nvSpPr>
        <p:spPr bwMode="auto">
          <a:xfrm>
            <a:off x="104056" y="6401594"/>
            <a:ext cx="748923" cy="261610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100" dirty="0" smtClean="0">
                <a:solidFill>
                  <a:schemeClr val="bg1"/>
                </a:solidFill>
                <a:ea typeface="HG創英角ﾎﾟｯﾌﾟ体" pitchFamily="49" charset="-128"/>
              </a:rPr>
              <a:t>企画展示</a:t>
            </a:r>
            <a:endParaRPr lang="ja-JP" altLang="en-US" sz="1100" dirty="0">
              <a:solidFill>
                <a:schemeClr val="bg1"/>
              </a:solidFill>
              <a:ea typeface="HG創英角ﾎﾟｯﾌﾟ体" pitchFamily="49" charset="-128"/>
            </a:endParaRPr>
          </a:p>
        </p:txBody>
      </p:sp>
      <p:sp>
        <p:nvSpPr>
          <p:cNvPr id="142" name="Text Box 30"/>
          <p:cNvSpPr txBox="1">
            <a:spLocks noChangeArrowheads="1"/>
          </p:cNvSpPr>
          <p:nvPr/>
        </p:nvSpPr>
        <p:spPr bwMode="auto">
          <a:xfrm>
            <a:off x="1688232" y="9220939"/>
            <a:ext cx="748923" cy="261610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100" dirty="0" smtClean="0">
                <a:solidFill>
                  <a:schemeClr val="bg1"/>
                </a:solidFill>
                <a:ea typeface="HG創英角ﾎﾟｯﾌﾟ体" pitchFamily="49" charset="-128"/>
              </a:rPr>
              <a:t>実車展示</a:t>
            </a:r>
            <a:endParaRPr lang="ja-JP" altLang="en-US" sz="1100" dirty="0">
              <a:solidFill>
                <a:schemeClr val="bg1"/>
              </a:solidFill>
              <a:ea typeface="HG創英角ﾎﾟｯﾌﾟ体" pitchFamily="49" charset="-128"/>
            </a:endParaRPr>
          </a:p>
        </p:txBody>
      </p:sp>
      <p:sp>
        <p:nvSpPr>
          <p:cNvPr id="143" name="Text Box 30"/>
          <p:cNvSpPr txBox="1">
            <a:spLocks noChangeArrowheads="1"/>
          </p:cNvSpPr>
          <p:nvPr/>
        </p:nvSpPr>
        <p:spPr bwMode="auto">
          <a:xfrm>
            <a:off x="104056" y="9220939"/>
            <a:ext cx="748923" cy="261610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100" dirty="0" smtClean="0">
                <a:solidFill>
                  <a:schemeClr val="bg1"/>
                </a:solidFill>
                <a:ea typeface="HG創英角ﾎﾟｯﾌﾟ体" pitchFamily="49" charset="-128"/>
              </a:rPr>
              <a:t>社外展示</a:t>
            </a:r>
            <a:endParaRPr lang="ja-JP" altLang="en-US" sz="1100" dirty="0">
              <a:solidFill>
                <a:schemeClr val="bg1"/>
              </a:solidFill>
              <a:ea typeface="HG創英角ﾎﾟｯﾌﾟ体" pitchFamily="49" charset="-128"/>
            </a:endParaRPr>
          </a:p>
        </p:txBody>
      </p:sp>
      <p:sp>
        <p:nvSpPr>
          <p:cNvPr id="69" name="Text Box 17"/>
          <p:cNvSpPr txBox="1">
            <a:spLocks noChangeArrowheads="1"/>
          </p:cNvSpPr>
          <p:nvPr/>
        </p:nvSpPr>
        <p:spPr bwMode="auto">
          <a:xfrm>
            <a:off x="2563941" y="7980363"/>
            <a:ext cx="492443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2400" dirty="0">
                <a:solidFill>
                  <a:srgbClr val="FFC000"/>
                </a:solidFill>
                <a:ea typeface="HG創英角ﾎﾟｯﾌﾟ体" pitchFamily="49" charset="-128"/>
              </a:rPr>
              <a:t>技</a:t>
            </a:r>
          </a:p>
        </p:txBody>
      </p:sp>
      <p:sp>
        <p:nvSpPr>
          <p:cNvPr id="136" name="Text Box 30"/>
          <p:cNvSpPr txBox="1">
            <a:spLocks noChangeArrowheads="1"/>
          </p:cNvSpPr>
          <p:nvPr/>
        </p:nvSpPr>
        <p:spPr bwMode="auto">
          <a:xfrm>
            <a:off x="3272408" y="8372232"/>
            <a:ext cx="748923" cy="261610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100" dirty="0" smtClean="0">
                <a:solidFill>
                  <a:schemeClr val="bg1"/>
                </a:solidFill>
                <a:ea typeface="HG創英角ﾎﾟｯﾌﾟ体" pitchFamily="49" charset="-128"/>
              </a:rPr>
              <a:t>特別講演</a:t>
            </a:r>
            <a:endParaRPr lang="ja-JP" altLang="en-US" sz="1100" dirty="0">
              <a:solidFill>
                <a:schemeClr val="bg1"/>
              </a:solidFill>
              <a:ea typeface="HG創英角ﾎﾟｯﾌﾟ体" pitchFamily="49" charset="-128"/>
            </a:endParaRPr>
          </a:p>
        </p:txBody>
      </p:sp>
      <p:sp>
        <p:nvSpPr>
          <p:cNvPr id="137" name="Text Box 30"/>
          <p:cNvSpPr txBox="1">
            <a:spLocks noChangeArrowheads="1"/>
          </p:cNvSpPr>
          <p:nvPr/>
        </p:nvSpPr>
        <p:spPr bwMode="auto">
          <a:xfrm>
            <a:off x="5334749" y="8012192"/>
            <a:ext cx="889987" cy="261610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100" dirty="0" smtClean="0">
                <a:solidFill>
                  <a:schemeClr val="bg1"/>
                </a:solidFill>
                <a:ea typeface="HG創英角ﾎﾟｯﾌﾟ体" pitchFamily="49" charset="-128"/>
              </a:rPr>
              <a:t>研究発表会</a:t>
            </a:r>
            <a:endParaRPr lang="ja-JP" altLang="en-US" sz="1100" dirty="0">
              <a:solidFill>
                <a:schemeClr val="bg1"/>
              </a:solidFill>
              <a:ea typeface="HG創英角ﾎﾟｯﾌﾟ体" pitchFamily="49" charset="-128"/>
            </a:endParaRPr>
          </a:p>
        </p:txBody>
      </p:sp>
      <p:sp>
        <p:nvSpPr>
          <p:cNvPr id="74" name="Text Box 5"/>
          <p:cNvSpPr txBox="1">
            <a:spLocks noChangeArrowheads="1"/>
          </p:cNvSpPr>
          <p:nvPr/>
        </p:nvSpPr>
        <p:spPr bwMode="auto">
          <a:xfrm>
            <a:off x="2957468" y="8017708"/>
            <a:ext cx="146706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000" dirty="0">
                <a:ea typeface="HG創英角ﾎﾟｯﾌﾟ体" pitchFamily="49" charset="-128"/>
              </a:rPr>
              <a:t>術者の一日</a:t>
            </a:r>
          </a:p>
        </p:txBody>
      </p:sp>
      <p:sp>
        <p:nvSpPr>
          <p:cNvPr id="135" name="Text Box 30"/>
          <p:cNvSpPr txBox="1">
            <a:spLocks noChangeArrowheads="1"/>
          </p:cNvSpPr>
          <p:nvPr/>
        </p:nvSpPr>
        <p:spPr bwMode="auto">
          <a:xfrm>
            <a:off x="2408312" y="6428016"/>
            <a:ext cx="889987" cy="261610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100" dirty="0" smtClean="0">
                <a:solidFill>
                  <a:schemeClr val="bg1"/>
                </a:solidFill>
                <a:ea typeface="HG創英角ﾎﾟｯﾌﾟ体" pitchFamily="49" charset="-128"/>
              </a:rPr>
              <a:t>リレー講義</a:t>
            </a:r>
            <a:endParaRPr lang="ja-JP" altLang="en-US" sz="1100" dirty="0">
              <a:solidFill>
                <a:schemeClr val="bg1"/>
              </a:solidFill>
              <a:ea typeface="HG創英角ﾎﾟｯﾌﾟ体" pitchFamily="49" charset="-128"/>
            </a:endParaRPr>
          </a:p>
        </p:txBody>
      </p:sp>
      <p:sp>
        <p:nvSpPr>
          <p:cNvPr id="144" name="Text Box 30"/>
          <p:cNvSpPr txBox="1">
            <a:spLocks noChangeArrowheads="1"/>
          </p:cNvSpPr>
          <p:nvPr/>
        </p:nvSpPr>
        <p:spPr bwMode="auto">
          <a:xfrm>
            <a:off x="5288632" y="6415172"/>
            <a:ext cx="1031051" cy="261610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100" dirty="0" smtClean="0">
                <a:solidFill>
                  <a:schemeClr val="bg1"/>
                </a:solidFill>
                <a:ea typeface="HG創英角ﾎﾟｯﾌﾟ体" pitchFamily="49" charset="-128"/>
              </a:rPr>
              <a:t>最新技術講義</a:t>
            </a:r>
            <a:endParaRPr lang="ja-JP" altLang="en-US" sz="1100" dirty="0">
              <a:solidFill>
                <a:schemeClr val="bg1"/>
              </a:solidFill>
              <a:ea typeface="HG創英角ﾎﾟｯﾌﾟ体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3215933" y="6458794"/>
            <a:ext cx="992579" cy="230832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txBody>
          <a:bodyPr wrap="none" rtlCol="0">
            <a:spAutoFit/>
          </a:bodyPr>
          <a:lstStyle/>
          <a:p>
            <a:r>
              <a:rPr lang="ja-JP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繋がりを体感！</a:t>
            </a:r>
            <a:endParaRPr kumimoji="1" lang="ja-JP" alt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1" name="Rectangle 62"/>
          <p:cNvSpPr>
            <a:spLocks noChangeArrowheads="1"/>
          </p:cNvSpPr>
          <p:nvPr/>
        </p:nvSpPr>
        <p:spPr bwMode="auto">
          <a:xfrm>
            <a:off x="5262504" y="9150815"/>
            <a:ext cx="1250264" cy="347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9926" tIns="49963" rIns="99926" bIns="49963" anchor="ctr">
            <a:spAutoFit/>
          </a:bodyPr>
          <a:lstStyle>
            <a:lvl1pPr algn="l"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algn="l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algn="l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algn="l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algn="l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今年は、</a:t>
            </a:r>
            <a:endParaRPr lang="en-US" altLang="ja-JP" sz="8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en-US" altLang="ja-JP" sz="800" dirty="0" smtClean="0">
                <a:latin typeface="HG丸ｺﾞｼｯｸM-PRO" pitchFamily="50" charset="-128"/>
                <a:ea typeface="HG丸ｺﾞｼｯｸM-PRO" pitchFamily="50" charset="-128"/>
              </a:rPr>
              <a:t>5</a:t>
            </a:r>
            <a:r>
              <a:rPr lang="ja-JP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会場</a:t>
            </a:r>
            <a:r>
              <a:rPr lang="en-US" altLang="ja-JP" sz="800" dirty="0" smtClean="0">
                <a:latin typeface="HG丸ｺﾞｼｯｸM-PRO" pitchFamily="50" charset="-128"/>
                <a:ea typeface="HG丸ｺﾞｼｯｸM-PRO" pitchFamily="50" charset="-128"/>
              </a:rPr>
              <a:t>30</a:t>
            </a:r>
            <a:r>
              <a:rPr lang="ja-JP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テーマ！</a:t>
            </a:r>
            <a:endParaRPr lang="en-US" altLang="ja-JP" sz="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12" name="Rectangle 62"/>
          <p:cNvSpPr>
            <a:spLocks noChangeArrowheads="1"/>
          </p:cNvSpPr>
          <p:nvPr/>
        </p:nvSpPr>
        <p:spPr bwMode="auto">
          <a:xfrm>
            <a:off x="5262504" y="8201794"/>
            <a:ext cx="1250264" cy="22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9926" tIns="49963" rIns="99926" bIns="49963" anchor="ctr">
            <a:spAutoFit/>
          </a:bodyPr>
          <a:lstStyle>
            <a:lvl1pPr algn="l"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algn="l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algn="l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algn="l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algn="l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800" dirty="0" smtClean="0">
                <a:latin typeface="HG丸ｺﾞｼｯｸM-PRO" pitchFamily="50" charset="-128"/>
                <a:ea typeface="HG丸ｺﾞｼｯｸM-PRO" pitchFamily="50" charset="-128"/>
              </a:rPr>
              <a:t>1947</a:t>
            </a:r>
            <a:r>
              <a:rPr lang="ja-JP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年からの伝統</a:t>
            </a:r>
            <a:endParaRPr lang="en-US" altLang="ja-JP" sz="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15" name="テキスト ボックス 31"/>
          <p:cNvSpPr txBox="1"/>
          <p:nvPr/>
        </p:nvSpPr>
        <p:spPr>
          <a:xfrm>
            <a:off x="2696344" y="7265690"/>
            <a:ext cx="663803" cy="276999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lang="ja-JP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製品企画本部</a:t>
            </a:r>
            <a:endParaRPr lang="en-US" altLang="ja-JP" sz="600" i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ZJ </a:t>
            </a:r>
            <a:r>
              <a:rPr lang="ja-JP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小鑓</a:t>
            </a:r>
            <a:r>
              <a:rPr lang="en-US" altLang="ja-JP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CE</a:t>
            </a:r>
            <a:endParaRPr kumimoji="1" lang="ja-JP" altLang="en-US" sz="600" i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16" name="テキスト ボックス 215"/>
          <p:cNvSpPr txBox="1"/>
          <p:nvPr/>
        </p:nvSpPr>
        <p:spPr>
          <a:xfrm rot="20907103">
            <a:off x="4397241" y="10303483"/>
            <a:ext cx="8771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カッコイイ！</a:t>
            </a:r>
            <a:endParaRPr kumimoji="1" lang="ja-JP" alt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19" name="Picture 2"/>
          <p:cNvPicPr>
            <a:picLocks noChangeAspect="1" noChangeArrowheads="1"/>
          </p:cNvPicPr>
          <p:nvPr/>
        </p:nvPicPr>
        <p:blipFill>
          <a:blip r:embed="rId3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 contrast="-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9" t="17833" r="6000" b="16000"/>
          <a:stretch>
            <a:fillRect/>
          </a:stretch>
        </p:blipFill>
        <p:spPr bwMode="auto">
          <a:xfrm>
            <a:off x="2692073" y="6813913"/>
            <a:ext cx="704229" cy="455678"/>
          </a:xfrm>
          <a:prstGeom prst="rect">
            <a:avLst/>
          </a:prstGeom>
          <a:solidFill>
            <a:sysClr val="window" lastClr="FFFFFF"/>
          </a:solidFill>
          <a:ln w="635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</p:pic>
      <p:pic>
        <p:nvPicPr>
          <p:cNvPr id="220" name="Picture 13" descr="HZJ79_EHM_02"/>
          <p:cNvPicPr>
            <a:picLocks noChangeAspect="1" noChangeArrowheads="1"/>
          </p:cNvPicPr>
          <p:nvPr/>
        </p:nvPicPr>
        <p:blipFill rotWithShape="1"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49" r="7364"/>
          <a:stretch/>
        </p:blipFill>
        <p:spPr bwMode="auto">
          <a:xfrm>
            <a:off x="4424537" y="6783035"/>
            <a:ext cx="769952" cy="48265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1" name="テキスト ボックス 31"/>
          <p:cNvSpPr txBox="1"/>
          <p:nvPr/>
        </p:nvSpPr>
        <p:spPr>
          <a:xfrm>
            <a:off x="4557243" y="7276723"/>
            <a:ext cx="731389" cy="276999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lang="ja-JP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㈲ジオスコープ</a:t>
            </a:r>
            <a:endParaRPr lang="ja-JP" altLang="en-US" sz="600" i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難波 毅 氏</a:t>
            </a:r>
            <a:endParaRPr kumimoji="1" lang="ja-JP" altLang="en-US" sz="600" i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22" name="テキスト ボックス 31"/>
          <p:cNvSpPr txBox="1"/>
          <p:nvPr/>
        </p:nvSpPr>
        <p:spPr>
          <a:xfrm>
            <a:off x="2851669" y="7780779"/>
            <a:ext cx="1644875" cy="184666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r>
              <a:rPr lang="ja-JP" altLang="en-US" sz="600" i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トヨタ車体 吉原工場長 米澤 公博 氏</a:t>
            </a:r>
            <a:endParaRPr kumimoji="1" lang="ja-JP" altLang="en-US" sz="600" i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16" name="メモ 315"/>
          <p:cNvSpPr/>
          <p:nvPr/>
        </p:nvSpPr>
        <p:spPr>
          <a:xfrm rot="20578543">
            <a:off x="4385063" y="8071452"/>
            <a:ext cx="869360" cy="352364"/>
          </a:xfrm>
          <a:prstGeom prst="foldedCorner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7</a:t>
            </a:r>
            <a:r>
              <a:rPr lang="ja-JP" altLang="en-US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</a:t>
            </a:r>
            <a:r>
              <a:rPr lang="en-US" altLang="ja-JP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23</a:t>
            </a:r>
            <a:r>
              <a:rPr lang="ja-JP" altLang="en-US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</a:t>
            </a:r>
            <a:r>
              <a:rPr lang="en-US" altLang="ja-JP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水</a:t>
            </a:r>
            <a:r>
              <a:rPr lang="en-US" altLang="ja-JP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</a:p>
          <a:p>
            <a:r>
              <a:rPr lang="en-US" altLang="ja-JP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9:00</a:t>
            </a:r>
            <a:r>
              <a:rPr lang="ja-JP" altLang="en-US" sz="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17:30</a:t>
            </a:r>
            <a:endParaRPr lang="ja-JP" altLang="en-US" sz="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5" name="タイトル 1"/>
          <p:cNvSpPr txBox="1">
            <a:spLocks/>
          </p:cNvSpPr>
          <p:nvPr/>
        </p:nvSpPr>
        <p:spPr>
          <a:xfrm rot="21346189">
            <a:off x="-462637" y="2732343"/>
            <a:ext cx="4049476" cy="110048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b="1" dirty="0" smtClean="0">
                <a:latin typeface="07ロゴたいぷゴシック7" pitchFamily="50" charset="-128"/>
                <a:ea typeface="07ロゴたいぷゴシック7" pitchFamily="50" charset="-128"/>
              </a:rPr>
              <a:t>体験</a:t>
            </a:r>
            <a:r>
              <a:rPr lang="en-US" altLang="ja-JP" b="1" dirty="0" smtClean="0"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r>
              <a:rPr lang="ja-JP" altLang="en-US" b="1" dirty="0" smtClean="0">
                <a:latin typeface="07ロゴたいぷゴシック7" pitchFamily="50" charset="-128"/>
                <a:ea typeface="07ロゴたいぷゴシック7" pitchFamily="50" charset="-128"/>
              </a:rPr>
              <a:t>体感</a:t>
            </a:r>
            <a:r>
              <a:rPr lang="en-US" altLang="ja-JP" b="1" dirty="0" smtClean="0"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ja-JP" altLang="en-US" sz="3200" b="1" dirty="0" smtClean="0"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26" name="タイトル 1"/>
          <p:cNvSpPr txBox="1">
            <a:spLocks/>
          </p:cNvSpPr>
          <p:nvPr/>
        </p:nvSpPr>
        <p:spPr>
          <a:xfrm>
            <a:off x="253576" y="2644807"/>
            <a:ext cx="2658792" cy="33304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400" b="1" dirty="0" smtClean="0">
                <a:latin typeface="07ロゴたいぷゴシック7" pitchFamily="50" charset="-128"/>
                <a:ea typeface="07ロゴたいぷゴシック7" pitchFamily="50" charset="-128"/>
              </a:rPr>
              <a:t>今年はワザとクルマを、</a:t>
            </a:r>
            <a:endParaRPr lang="en-US" altLang="ja-JP" sz="1400" b="1" dirty="0" smtClean="0"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grpSp>
        <p:nvGrpSpPr>
          <p:cNvPr id="127" name="グループ化 126"/>
          <p:cNvGrpSpPr/>
          <p:nvPr/>
        </p:nvGrpSpPr>
        <p:grpSpPr>
          <a:xfrm rot="159263">
            <a:off x="4584023" y="3157883"/>
            <a:ext cx="1797463" cy="1437970"/>
            <a:chOff x="4555233" y="1582577"/>
            <a:chExt cx="2266070" cy="1812856"/>
          </a:xfrm>
        </p:grpSpPr>
        <p:sp>
          <p:nvSpPr>
            <p:cNvPr id="128" name="タイトル 1"/>
            <p:cNvSpPr txBox="1">
              <a:spLocks/>
            </p:cNvSpPr>
            <p:nvPr/>
          </p:nvSpPr>
          <p:spPr>
            <a:xfrm rot="21445650">
              <a:off x="4555233" y="1582577"/>
              <a:ext cx="2266070" cy="1812856"/>
            </a:xfrm>
            <a:prstGeom prst="star7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none" lIns="0" tIns="0" rIns="0" bIns="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altLang="ja-JP" sz="1600" b="1" dirty="0" smtClean="0">
                <a:latin typeface="GD-高速道路ゴシックJA-OTF" pitchFamily="50" charset="-128"/>
                <a:ea typeface="GD-高速道路ゴシックJA-OTF" pitchFamily="50" charset="-128"/>
              </a:endParaRPr>
            </a:p>
          </p:txBody>
        </p:sp>
        <p:sp>
          <p:nvSpPr>
            <p:cNvPr id="130" name="タイトル 1"/>
            <p:cNvSpPr txBox="1">
              <a:spLocks/>
            </p:cNvSpPr>
            <p:nvPr/>
          </p:nvSpPr>
          <p:spPr>
            <a:xfrm rot="21545361">
              <a:off x="4816481" y="2079290"/>
              <a:ext cx="1743085" cy="86822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none" lIns="0" tIns="0" rIns="0" bIns="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8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7/23(</a:t>
              </a:r>
              <a:r>
                <a:rPr lang="ja-JP" altLang="en-US" sz="18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水</a:t>
              </a:r>
              <a:r>
                <a:rPr lang="en-US" altLang="ja-JP" sz="18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)</a:t>
              </a:r>
            </a:p>
            <a:p>
              <a:r>
                <a:rPr lang="en-US" altLang="ja-JP" sz="12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9:00</a:t>
              </a:r>
              <a:r>
                <a:rPr lang="ja-JP" altLang="en-US" sz="12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～</a:t>
              </a:r>
              <a:r>
                <a:rPr lang="en-US" altLang="ja-JP" sz="1200" b="1" dirty="0" smtClean="0">
                  <a:latin typeface="GD-高速道路ゴシックJA-OTF" pitchFamily="50" charset="-128"/>
                  <a:ea typeface="GD-高速道路ゴシックJA-OTF" pitchFamily="50" charset="-128"/>
                </a:rPr>
                <a:t>17:30</a:t>
              </a:r>
              <a:endParaRPr lang="en-US" altLang="ja-JP" sz="1800" b="1" dirty="0" smtClean="0">
                <a:latin typeface="GD-高速道路ゴシックJA-OTF" pitchFamily="50" charset="-128"/>
                <a:ea typeface="GD-高速道路ゴシックJA-OTF" pitchFamily="50" charset="-128"/>
              </a:endParaRPr>
            </a:p>
          </p:txBody>
        </p:sp>
        <p:sp>
          <p:nvSpPr>
            <p:cNvPr id="131" name="タイトル 1"/>
            <p:cNvSpPr txBox="1">
              <a:spLocks/>
            </p:cNvSpPr>
            <p:nvPr/>
          </p:nvSpPr>
          <p:spPr>
            <a:xfrm rot="21545361">
              <a:off x="5140561" y="2666421"/>
              <a:ext cx="1168107" cy="533640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none" lIns="0" tIns="0" rIns="0" bIns="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800" b="1" dirty="0" smtClean="0">
                  <a:latin typeface="07ロゴたいぷゴシック7" pitchFamily="50" charset="-128"/>
                  <a:ea typeface="07ロゴたいぷゴシック7" pitchFamily="50" charset="-128"/>
                </a:rPr>
                <a:t>事務本館大ホール</a:t>
              </a:r>
              <a:r>
                <a:rPr lang="ja-JP" altLang="en-US" sz="800" b="1" dirty="0">
                  <a:latin typeface="07ロゴたいぷゴシック7" pitchFamily="50" charset="-128"/>
                  <a:ea typeface="07ロゴたいぷゴシック7" pitchFamily="50" charset="-128"/>
                </a:rPr>
                <a:t/>
              </a:r>
              <a:br>
                <a:rPr lang="ja-JP" altLang="en-US" sz="800" b="1" dirty="0">
                  <a:latin typeface="07ロゴたいぷゴシック7" pitchFamily="50" charset="-128"/>
                  <a:ea typeface="07ロゴたいぷゴシック7" pitchFamily="50" charset="-128"/>
                </a:rPr>
              </a:br>
              <a:r>
                <a:rPr lang="ja-JP" altLang="en-US" sz="800" b="1" dirty="0" smtClean="0">
                  <a:latin typeface="07ロゴたいぷゴシック7" pitchFamily="50" charset="-128"/>
                  <a:ea typeface="07ロゴたいぷゴシック7" pitchFamily="50" charset="-128"/>
                </a:rPr>
                <a:t>・トヨタ会館周辺</a:t>
              </a:r>
              <a:endParaRPr lang="ja-JP" altLang="en-US" sz="1600" b="1" dirty="0" smtClean="0">
                <a:latin typeface="07ロゴたいぷゴシック7" pitchFamily="50" charset="-128"/>
                <a:ea typeface="07ロゴたいぷゴシック7" pitchFamily="50" charset="-128"/>
              </a:endParaRPr>
            </a:p>
          </p:txBody>
        </p:sp>
      </p:grpSp>
      <p:sp>
        <p:nvSpPr>
          <p:cNvPr id="132" name="正方形/長方形 131"/>
          <p:cNvSpPr/>
          <p:nvPr/>
        </p:nvSpPr>
        <p:spPr>
          <a:xfrm>
            <a:off x="-1308192" y="-888527"/>
            <a:ext cx="3950695" cy="5715518"/>
          </a:xfrm>
          <a:prstGeom prst="rect">
            <a:avLst/>
          </a:prstGeom>
          <a:noFill/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133" name="タイトル 1"/>
          <p:cNvSpPr txBox="1">
            <a:spLocks/>
          </p:cNvSpPr>
          <p:nvPr/>
        </p:nvSpPr>
        <p:spPr>
          <a:xfrm rot="8779">
            <a:off x="2963924" y="2235860"/>
            <a:ext cx="1740275" cy="55203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b="1" dirty="0">
                <a:latin typeface="07ロゴたいぷゴシック7" pitchFamily="50" charset="-128"/>
                <a:ea typeface="07ロゴたいぷゴシック7" pitchFamily="50" charset="-128"/>
              </a:rPr>
              <a:t>そう</a:t>
            </a:r>
            <a:r>
              <a:rPr lang="ja-JP" altLang="en-US" sz="2800" b="1" dirty="0" smtClean="0">
                <a:latin typeface="07ロゴたいぷゴシック7" pitchFamily="50" charset="-128"/>
                <a:ea typeface="07ロゴたいぷゴシック7" pitchFamily="50" charset="-128"/>
              </a:rPr>
              <a:t>だ</a:t>
            </a:r>
            <a:r>
              <a:rPr lang="en-US" altLang="ja-JP" sz="2800" b="1" dirty="0" smtClean="0"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ja-JP" altLang="en-US" sz="2800" b="1" dirty="0"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34" name="タイトル 1"/>
          <p:cNvSpPr txBox="1">
            <a:spLocks/>
          </p:cNvSpPr>
          <p:nvPr/>
        </p:nvSpPr>
        <p:spPr>
          <a:xfrm rot="8779">
            <a:off x="2931034" y="2703587"/>
            <a:ext cx="3738843" cy="45849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b="1" dirty="0">
                <a:latin typeface="07ロゴたいぷゴシック7" pitchFamily="50" charset="-128"/>
                <a:ea typeface="07ロゴたいぷゴシック7" pitchFamily="50" charset="-128"/>
              </a:rPr>
              <a:t>「技術者の一日</a:t>
            </a:r>
            <a:r>
              <a:rPr lang="ja-JP" altLang="en-US" sz="2000" b="1" dirty="0" smtClean="0">
                <a:latin typeface="07ロゴたいぷゴシック7" pitchFamily="50" charset="-128"/>
                <a:ea typeface="07ロゴたいぷゴシック7" pitchFamily="50" charset="-128"/>
              </a:rPr>
              <a:t>」に</a:t>
            </a:r>
            <a:r>
              <a:rPr lang="ja-JP" altLang="en-US" sz="2000" b="1" dirty="0" smtClean="0">
                <a:latin typeface="07ロゴたいぷゴシック7" pitchFamily="50" charset="-128"/>
                <a:ea typeface="07ロゴたいぷゴシック7" pitchFamily="50" charset="-128"/>
              </a:rPr>
              <a:t>行こう</a:t>
            </a:r>
            <a:r>
              <a:rPr lang="en-US" altLang="ja-JP" sz="2000" b="1" dirty="0" smtClean="0"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</a:p>
        </p:txBody>
      </p:sp>
      <p:sp>
        <p:nvSpPr>
          <p:cNvPr id="139" name="タイトル 1"/>
          <p:cNvSpPr txBox="1">
            <a:spLocks/>
          </p:cNvSpPr>
          <p:nvPr/>
        </p:nvSpPr>
        <p:spPr>
          <a:xfrm>
            <a:off x="3255063" y="4169346"/>
            <a:ext cx="1961561" cy="1785367"/>
          </a:xfrm>
          <a:prstGeom prst="ellipse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  <a:alpha val="69000"/>
                </a:schemeClr>
              </a:gs>
              <a:gs pos="100000">
                <a:schemeClr val="accent3">
                  <a:tint val="15000"/>
                  <a:satMod val="350000"/>
                  <a:alpha val="57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2400" dirty="0">
              <a:solidFill>
                <a:schemeClr val="bg1"/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40" name="タイトル 1"/>
          <p:cNvSpPr txBox="1">
            <a:spLocks/>
          </p:cNvSpPr>
          <p:nvPr/>
        </p:nvSpPr>
        <p:spPr>
          <a:xfrm>
            <a:off x="3427385" y="4508178"/>
            <a:ext cx="1569023" cy="81374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特別企画</a:t>
            </a:r>
            <a:r>
              <a:rPr lang="en-US" altLang="ja-JP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!</a:t>
            </a:r>
            <a:endParaRPr lang="en-US" altLang="ja-JP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ランクル</a:t>
            </a:r>
            <a:endParaRPr lang="en-US" altLang="ja-JP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  <a:p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07ロゴたいぷゴシック7" pitchFamily="50" charset="-128"/>
                <a:ea typeface="07ロゴたいぷゴシック7" pitchFamily="50" charset="-128"/>
              </a:rPr>
              <a:t>オフロード走行体験</a:t>
            </a:r>
            <a:endParaRPr lang="en-US" altLang="ja-JP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07ロゴたいぷゴシック7" pitchFamily="50" charset="-128"/>
              <a:ea typeface="07ロゴたいぷゴシック7" pitchFamily="50" charset="-128"/>
            </a:endParaRPr>
          </a:p>
        </p:txBody>
      </p:sp>
      <p:sp>
        <p:nvSpPr>
          <p:cNvPr id="141" name="タイトル 1"/>
          <p:cNvSpPr txBox="1">
            <a:spLocks/>
          </p:cNvSpPr>
          <p:nvPr/>
        </p:nvSpPr>
        <p:spPr>
          <a:xfrm>
            <a:off x="7964" y="5488996"/>
            <a:ext cx="6381996" cy="912598"/>
          </a:xfrm>
          <a:prstGeom prst="rect">
            <a:avLst/>
          </a:prstGeom>
          <a:gradFill>
            <a:gsLst>
              <a:gs pos="66000">
                <a:schemeClr val="accent6">
                  <a:shade val="51000"/>
                  <a:satMod val="130000"/>
                  <a:lumMod val="79000"/>
                </a:schemeClr>
              </a:gs>
              <a:gs pos="0">
                <a:schemeClr val="accent6">
                  <a:shade val="93000"/>
                  <a:satMod val="130000"/>
                  <a:lumMod val="98000"/>
                  <a:lumOff val="2000"/>
                </a:schemeClr>
              </a:gs>
              <a:gs pos="100000">
                <a:schemeClr val="accent6">
                  <a:shade val="94000"/>
                  <a:satMod val="135000"/>
                  <a:lumMod val="87000"/>
                  <a:lumOff val="13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技術者の一日</a:t>
            </a:r>
            <a:endParaRPr lang="en-US" altLang="ja-JP" sz="4000" dirty="0" smtClean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07ロゴたいぷゴシック7" pitchFamily="50" charset="-128"/>
              <a:ea typeface="07ロゴたいぷゴシック7" pitchFamily="50" charset="-128"/>
              <a:cs typeface="メイリオ" panose="020B0604030504040204" pitchFamily="50" charset="-128"/>
            </a:endParaRPr>
          </a:p>
          <a:p>
            <a:r>
              <a:rPr lang="en-US" altLang="ja-JP" sz="18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~</a:t>
            </a:r>
            <a:r>
              <a:rPr lang="ja-JP" altLang="en-US" sz="18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すべてのワザは クルマに通ず</a:t>
            </a:r>
            <a:r>
              <a:rPr lang="en-US" altLang="ja-JP" sz="18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~</a:t>
            </a:r>
            <a:endParaRPr lang="ja-JP" altLang="en-US" sz="18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刻ゴシック Light" panose="02000600000000000000" pitchFamily="2" charset="-128"/>
              <a:ea typeface="刻ゴシック Light" panose="02000600000000000000" pitchFamily="2" charset="-128"/>
              <a:cs typeface="メイリオ" panose="020B0604030504040204" pitchFamily="50" charset="-128"/>
            </a:endParaRPr>
          </a:p>
        </p:txBody>
      </p:sp>
      <p:sp>
        <p:nvSpPr>
          <p:cNvPr id="145" name="正方形/長方形 144"/>
          <p:cNvSpPr/>
          <p:nvPr/>
        </p:nvSpPr>
        <p:spPr>
          <a:xfrm>
            <a:off x="1079574" y="5683397"/>
            <a:ext cx="5757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2014</a:t>
            </a:r>
            <a:endParaRPr lang="en-US" altLang="ja-JP" sz="1200" b="1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07ロゴたいぷゴシック7" pitchFamily="50" charset="-128"/>
              <a:ea typeface="07ロゴたいぷゴシック7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146" name="直線コネクタ 145"/>
          <p:cNvCxnSpPr/>
          <p:nvPr/>
        </p:nvCxnSpPr>
        <p:spPr>
          <a:xfrm>
            <a:off x="-278057" y="5488996"/>
            <a:ext cx="722287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34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249</Words>
  <Application>Microsoft Office PowerPoint</Application>
  <PresentationFormat>ユーザー設定</PresentationFormat>
  <Paragraphs>86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トヨタ自動車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YASUYUKI SUZUKI/鈴木　康之</dc:creator>
  <cp:lastModifiedBy>k-doi</cp:lastModifiedBy>
  <cp:revision>35</cp:revision>
  <dcterms:created xsi:type="dcterms:W3CDTF">2014-04-14T11:23:48Z</dcterms:created>
  <dcterms:modified xsi:type="dcterms:W3CDTF">2014-04-18T11:05:27Z</dcterms:modified>
</cp:coreProperties>
</file>